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</p:sldIdLst>
  <p:sldSz cx="12192000" cy="6858000"/>
  <p:notesSz cx="6858000" cy="9144000"/>
  <p:custDataLst>
    <p:tags r:id="rId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4" y="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gs" Target="tags/tag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33.png"/><Relationship Id="rId4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1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tags" Target="../tags/tag207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202.xml"/><Relationship Id="rId42" Type="http://schemas.openxmlformats.org/officeDocument/2006/relationships/tags" Target="../tags/tag223.xml"/><Relationship Id="rId47" Type="http://schemas.openxmlformats.org/officeDocument/2006/relationships/tags" Target="../tags/tag228.xml"/><Relationship Id="rId63" Type="http://schemas.openxmlformats.org/officeDocument/2006/relationships/tags" Target="../tags/tag244.xml"/><Relationship Id="rId68" Type="http://schemas.openxmlformats.org/officeDocument/2006/relationships/tags" Target="../tags/tag249.xml"/><Relationship Id="rId84" Type="http://schemas.openxmlformats.org/officeDocument/2006/relationships/tags" Target="../tags/tag265.xml"/><Relationship Id="rId89" Type="http://schemas.openxmlformats.org/officeDocument/2006/relationships/tags" Target="../tags/tag270.xml"/><Relationship Id="rId112" Type="http://schemas.openxmlformats.org/officeDocument/2006/relationships/tags" Target="../tags/tag293.xml"/><Relationship Id="rId16" Type="http://schemas.openxmlformats.org/officeDocument/2006/relationships/tags" Target="../tags/tag197.xml"/><Relationship Id="rId107" Type="http://schemas.openxmlformats.org/officeDocument/2006/relationships/tags" Target="../tags/tag288.xml"/><Relationship Id="rId11" Type="http://schemas.openxmlformats.org/officeDocument/2006/relationships/tags" Target="../tags/tag192.xml"/><Relationship Id="rId32" Type="http://schemas.openxmlformats.org/officeDocument/2006/relationships/tags" Target="../tags/tag213.xml"/><Relationship Id="rId37" Type="http://schemas.openxmlformats.org/officeDocument/2006/relationships/tags" Target="../tags/tag218.xml"/><Relationship Id="rId53" Type="http://schemas.openxmlformats.org/officeDocument/2006/relationships/tags" Target="../tags/tag234.xml"/><Relationship Id="rId58" Type="http://schemas.openxmlformats.org/officeDocument/2006/relationships/tags" Target="../tags/tag239.xml"/><Relationship Id="rId74" Type="http://schemas.openxmlformats.org/officeDocument/2006/relationships/tags" Target="../tags/tag255.xml"/><Relationship Id="rId79" Type="http://schemas.openxmlformats.org/officeDocument/2006/relationships/tags" Target="../tags/tag260.xml"/><Relationship Id="rId102" Type="http://schemas.openxmlformats.org/officeDocument/2006/relationships/tags" Target="../tags/tag283.xml"/><Relationship Id="rId5" Type="http://schemas.openxmlformats.org/officeDocument/2006/relationships/tags" Target="../tags/tag186.xml"/><Relationship Id="rId90" Type="http://schemas.openxmlformats.org/officeDocument/2006/relationships/tags" Target="../tags/tag271.xml"/><Relationship Id="rId95" Type="http://schemas.openxmlformats.org/officeDocument/2006/relationships/tags" Target="../tags/tag276.xml"/><Relationship Id="rId22" Type="http://schemas.openxmlformats.org/officeDocument/2006/relationships/tags" Target="../tags/tag203.xml"/><Relationship Id="rId27" Type="http://schemas.openxmlformats.org/officeDocument/2006/relationships/tags" Target="../tags/tag208.xml"/><Relationship Id="rId43" Type="http://schemas.openxmlformats.org/officeDocument/2006/relationships/tags" Target="../tags/tag224.xml"/><Relationship Id="rId48" Type="http://schemas.openxmlformats.org/officeDocument/2006/relationships/tags" Target="../tags/tag229.xml"/><Relationship Id="rId64" Type="http://schemas.openxmlformats.org/officeDocument/2006/relationships/tags" Target="../tags/tag245.xml"/><Relationship Id="rId69" Type="http://schemas.openxmlformats.org/officeDocument/2006/relationships/tags" Target="../tags/tag250.xml"/><Relationship Id="rId113" Type="http://schemas.openxmlformats.org/officeDocument/2006/relationships/tags" Target="../tags/tag294.xml"/><Relationship Id="rId118" Type="http://schemas.openxmlformats.org/officeDocument/2006/relationships/image" Target="../media/image10.jpeg"/><Relationship Id="rId80" Type="http://schemas.openxmlformats.org/officeDocument/2006/relationships/tags" Target="../tags/tag261.xml"/><Relationship Id="rId85" Type="http://schemas.openxmlformats.org/officeDocument/2006/relationships/tags" Target="../tags/tag266.xml"/><Relationship Id="rId12" Type="http://schemas.openxmlformats.org/officeDocument/2006/relationships/tags" Target="../tags/tag193.xml"/><Relationship Id="rId17" Type="http://schemas.openxmlformats.org/officeDocument/2006/relationships/tags" Target="../tags/tag198.xml"/><Relationship Id="rId33" Type="http://schemas.openxmlformats.org/officeDocument/2006/relationships/tags" Target="../tags/tag214.xml"/><Relationship Id="rId38" Type="http://schemas.openxmlformats.org/officeDocument/2006/relationships/tags" Target="../tags/tag219.xml"/><Relationship Id="rId59" Type="http://schemas.openxmlformats.org/officeDocument/2006/relationships/tags" Target="../tags/tag240.xml"/><Relationship Id="rId103" Type="http://schemas.openxmlformats.org/officeDocument/2006/relationships/tags" Target="../tags/tag284.xml"/><Relationship Id="rId108" Type="http://schemas.openxmlformats.org/officeDocument/2006/relationships/tags" Target="../tags/tag289.xml"/><Relationship Id="rId54" Type="http://schemas.openxmlformats.org/officeDocument/2006/relationships/tags" Target="../tags/tag235.xml"/><Relationship Id="rId70" Type="http://schemas.openxmlformats.org/officeDocument/2006/relationships/tags" Target="../tags/tag251.xml"/><Relationship Id="rId75" Type="http://schemas.openxmlformats.org/officeDocument/2006/relationships/tags" Target="../tags/tag256.xml"/><Relationship Id="rId91" Type="http://schemas.openxmlformats.org/officeDocument/2006/relationships/tags" Target="../tags/tag272.xml"/><Relationship Id="rId96" Type="http://schemas.openxmlformats.org/officeDocument/2006/relationships/tags" Target="../tags/tag277.xml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23" Type="http://schemas.openxmlformats.org/officeDocument/2006/relationships/tags" Target="../tags/tag204.xml"/><Relationship Id="rId28" Type="http://schemas.openxmlformats.org/officeDocument/2006/relationships/tags" Target="../tags/tag209.xml"/><Relationship Id="rId49" Type="http://schemas.openxmlformats.org/officeDocument/2006/relationships/tags" Target="../tags/tag230.xml"/><Relationship Id="rId114" Type="http://schemas.openxmlformats.org/officeDocument/2006/relationships/tags" Target="../tags/tag295.xml"/><Relationship Id="rId119" Type="http://schemas.openxmlformats.org/officeDocument/2006/relationships/image" Target="../media/image3.png"/><Relationship Id="rId10" Type="http://schemas.openxmlformats.org/officeDocument/2006/relationships/tags" Target="../tags/tag191.xml"/><Relationship Id="rId31" Type="http://schemas.openxmlformats.org/officeDocument/2006/relationships/tags" Target="../tags/tag212.xml"/><Relationship Id="rId44" Type="http://schemas.openxmlformats.org/officeDocument/2006/relationships/tags" Target="../tags/tag225.xml"/><Relationship Id="rId52" Type="http://schemas.openxmlformats.org/officeDocument/2006/relationships/tags" Target="../tags/tag233.xml"/><Relationship Id="rId60" Type="http://schemas.openxmlformats.org/officeDocument/2006/relationships/tags" Target="../tags/tag241.xml"/><Relationship Id="rId65" Type="http://schemas.openxmlformats.org/officeDocument/2006/relationships/tags" Target="../tags/tag246.xml"/><Relationship Id="rId73" Type="http://schemas.openxmlformats.org/officeDocument/2006/relationships/tags" Target="../tags/tag254.xml"/><Relationship Id="rId78" Type="http://schemas.openxmlformats.org/officeDocument/2006/relationships/tags" Target="../tags/tag259.xml"/><Relationship Id="rId81" Type="http://schemas.openxmlformats.org/officeDocument/2006/relationships/tags" Target="../tags/tag262.xml"/><Relationship Id="rId86" Type="http://schemas.openxmlformats.org/officeDocument/2006/relationships/tags" Target="../tags/tag267.xml"/><Relationship Id="rId94" Type="http://schemas.openxmlformats.org/officeDocument/2006/relationships/tags" Target="../tags/tag275.xml"/><Relationship Id="rId99" Type="http://schemas.openxmlformats.org/officeDocument/2006/relationships/tags" Target="../tags/tag280.xml"/><Relationship Id="rId101" Type="http://schemas.openxmlformats.org/officeDocument/2006/relationships/tags" Target="../tags/tag282.xml"/><Relationship Id="rId4" Type="http://schemas.openxmlformats.org/officeDocument/2006/relationships/tags" Target="../tags/tag185.xml"/><Relationship Id="rId9" Type="http://schemas.openxmlformats.org/officeDocument/2006/relationships/tags" Target="../tags/tag190.xml"/><Relationship Id="rId13" Type="http://schemas.openxmlformats.org/officeDocument/2006/relationships/tags" Target="../tags/tag194.xml"/><Relationship Id="rId18" Type="http://schemas.openxmlformats.org/officeDocument/2006/relationships/tags" Target="../tags/tag199.xml"/><Relationship Id="rId39" Type="http://schemas.openxmlformats.org/officeDocument/2006/relationships/tags" Target="../tags/tag220.xml"/><Relationship Id="rId109" Type="http://schemas.openxmlformats.org/officeDocument/2006/relationships/tags" Target="../tags/tag290.xml"/><Relationship Id="rId34" Type="http://schemas.openxmlformats.org/officeDocument/2006/relationships/tags" Target="../tags/tag215.xml"/><Relationship Id="rId50" Type="http://schemas.openxmlformats.org/officeDocument/2006/relationships/tags" Target="../tags/tag231.xml"/><Relationship Id="rId55" Type="http://schemas.openxmlformats.org/officeDocument/2006/relationships/tags" Target="../tags/tag236.xml"/><Relationship Id="rId76" Type="http://schemas.openxmlformats.org/officeDocument/2006/relationships/tags" Target="../tags/tag257.xml"/><Relationship Id="rId97" Type="http://schemas.openxmlformats.org/officeDocument/2006/relationships/tags" Target="../tags/tag278.xml"/><Relationship Id="rId104" Type="http://schemas.openxmlformats.org/officeDocument/2006/relationships/tags" Target="../tags/tag285.xml"/><Relationship Id="rId7" Type="http://schemas.openxmlformats.org/officeDocument/2006/relationships/tags" Target="../tags/tag188.xml"/><Relationship Id="rId71" Type="http://schemas.openxmlformats.org/officeDocument/2006/relationships/tags" Target="../tags/tag252.xml"/><Relationship Id="rId92" Type="http://schemas.openxmlformats.org/officeDocument/2006/relationships/tags" Target="../tags/tag273.xml"/><Relationship Id="rId2" Type="http://schemas.openxmlformats.org/officeDocument/2006/relationships/tags" Target="../tags/tag183.xml"/><Relationship Id="rId29" Type="http://schemas.openxmlformats.org/officeDocument/2006/relationships/tags" Target="../tags/tag210.xml"/><Relationship Id="rId24" Type="http://schemas.openxmlformats.org/officeDocument/2006/relationships/tags" Target="../tags/tag205.xml"/><Relationship Id="rId40" Type="http://schemas.openxmlformats.org/officeDocument/2006/relationships/tags" Target="../tags/tag221.xml"/><Relationship Id="rId45" Type="http://schemas.openxmlformats.org/officeDocument/2006/relationships/tags" Target="../tags/tag226.xml"/><Relationship Id="rId66" Type="http://schemas.openxmlformats.org/officeDocument/2006/relationships/tags" Target="../tags/tag247.xml"/><Relationship Id="rId87" Type="http://schemas.openxmlformats.org/officeDocument/2006/relationships/tags" Target="../tags/tag268.xml"/><Relationship Id="rId110" Type="http://schemas.openxmlformats.org/officeDocument/2006/relationships/tags" Target="../tags/tag291.xml"/><Relationship Id="rId115" Type="http://schemas.openxmlformats.org/officeDocument/2006/relationships/tags" Target="../tags/tag296.xml"/><Relationship Id="rId61" Type="http://schemas.openxmlformats.org/officeDocument/2006/relationships/tags" Target="../tags/tag242.xml"/><Relationship Id="rId82" Type="http://schemas.openxmlformats.org/officeDocument/2006/relationships/tags" Target="../tags/tag263.xml"/><Relationship Id="rId19" Type="http://schemas.openxmlformats.org/officeDocument/2006/relationships/tags" Target="../tags/tag200.xml"/><Relationship Id="rId14" Type="http://schemas.openxmlformats.org/officeDocument/2006/relationships/tags" Target="../tags/tag195.xml"/><Relationship Id="rId30" Type="http://schemas.openxmlformats.org/officeDocument/2006/relationships/tags" Target="../tags/tag211.xml"/><Relationship Id="rId35" Type="http://schemas.openxmlformats.org/officeDocument/2006/relationships/tags" Target="../tags/tag216.xml"/><Relationship Id="rId56" Type="http://schemas.openxmlformats.org/officeDocument/2006/relationships/tags" Target="../tags/tag237.xml"/><Relationship Id="rId77" Type="http://schemas.openxmlformats.org/officeDocument/2006/relationships/tags" Target="../tags/tag258.xml"/><Relationship Id="rId100" Type="http://schemas.openxmlformats.org/officeDocument/2006/relationships/tags" Target="../tags/tag281.xml"/><Relationship Id="rId105" Type="http://schemas.openxmlformats.org/officeDocument/2006/relationships/tags" Target="../tags/tag286.xml"/><Relationship Id="rId8" Type="http://schemas.openxmlformats.org/officeDocument/2006/relationships/tags" Target="../tags/tag189.xml"/><Relationship Id="rId51" Type="http://schemas.openxmlformats.org/officeDocument/2006/relationships/tags" Target="../tags/tag232.xml"/><Relationship Id="rId72" Type="http://schemas.openxmlformats.org/officeDocument/2006/relationships/tags" Target="../tags/tag253.xml"/><Relationship Id="rId93" Type="http://schemas.openxmlformats.org/officeDocument/2006/relationships/tags" Target="../tags/tag274.xml"/><Relationship Id="rId98" Type="http://schemas.openxmlformats.org/officeDocument/2006/relationships/tags" Target="../tags/tag279.xml"/><Relationship Id="rId3" Type="http://schemas.openxmlformats.org/officeDocument/2006/relationships/tags" Target="../tags/tag184.xml"/><Relationship Id="rId25" Type="http://schemas.openxmlformats.org/officeDocument/2006/relationships/tags" Target="../tags/tag206.xml"/><Relationship Id="rId46" Type="http://schemas.openxmlformats.org/officeDocument/2006/relationships/tags" Target="../tags/tag227.xml"/><Relationship Id="rId67" Type="http://schemas.openxmlformats.org/officeDocument/2006/relationships/tags" Target="../tags/tag248.xml"/><Relationship Id="rId116" Type="http://schemas.openxmlformats.org/officeDocument/2006/relationships/tags" Target="../tags/tag297.xml"/><Relationship Id="rId20" Type="http://schemas.openxmlformats.org/officeDocument/2006/relationships/tags" Target="../tags/tag201.xml"/><Relationship Id="rId41" Type="http://schemas.openxmlformats.org/officeDocument/2006/relationships/tags" Target="../tags/tag222.xml"/><Relationship Id="rId62" Type="http://schemas.openxmlformats.org/officeDocument/2006/relationships/tags" Target="../tags/tag243.xml"/><Relationship Id="rId83" Type="http://schemas.openxmlformats.org/officeDocument/2006/relationships/tags" Target="../tags/tag264.xml"/><Relationship Id="rId88" Type="http://schemas.openxmlformats.org/officeDocument/2006/relationships/tags" Target="../tags/tag269.xml"/><Relationship Id="rId111" Type="http://schemas.openxmlformats.org/officeDocument/2006/relationships/tags" Target="../tags/tag292.xml"/><Relationship Id="rId15" Type="http://schemas.openxmlformats.org/officeDocument/2006/relationships/tags" Target="../tags/tag196.xml"/><Relationship Id="rId36" Type="http://schemas.openxmlformats.org/officeDocument/2006/relationships/tags" Target="../tags/tag217.xml"/><Relationship Id="rId57" Type="http://schemas.openxmlformats.org/officeDocument/2006/relationships/tags" Target="../tags/tag238.xml"/><Relationship Id="rId106" Type="http://schemas.openxmlformats.org/officeDocument/2006/relationships/tags" Target="../tags/tag28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tags" Target="../tags/tag324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319.xml"/><Relationship Id="rId42" Type="http://schemas.openxmlformats.org/officeDocument/2006/relationships/tags" Target="../tags/tag340.xml"/><Relationship Id="rId47" Type="http://schemas.openxmlformats.org/officeDocument/2006/relationships/tags" Target="../tags/tag345.xml"/><Relationship Id="rId63" Type="http://schemas.openxmlformats.org/officeDocument/2006/relationships/tags" Target="../tags/tag361.xml"/><Relationship Id="rId68" Type="http://schemas.openxmlformats.org/officeDocument/2006/relationships/tags" Target="../tags/tag366.xml"/><Relationship Id="rId84" Type="http://schemas.openxmlformats.org/officeDocument/2006/relationships/tags" Target="../tags/tag382.xml"/><Relationship Id="rId89" Type="http://schemas.openxmlformats.org/officeDocument/2006/relationships/tags" Target="../tags/tag387.xml"/><Relationship Id="rId112" Type="http://schemas.openxmlformats.org/officeDocument/2006/relationships/tags" Target="../tags/tag410.xml"/><Relationship Id="rId16" Type="http://schemas.openxmlformats.org/officeDocument/2006/relationships/tags" Target="../tags/tag314.xml"/><Relationship Id="rId107" Type="http://schemas.openxmlformats.org/officeDocument/2006/relationships/tags" Target="../tags/tag405.xml"/><Relationship Id="rId11" Type="http://schemas.openxmlformats.org/officeDocument/2006/relationships/tags" Target="../tags/tag309.xml"/><Relationship Id="rId32" Type="http://schemas.openxmlformats.org/officeDocument/2006/relationships/tags" Target="../tags/tag330.xml"/><Relationship Id="rId37" Type="http://schemas.openxmlformats.org/officeDocument/2006/relationships/tags" Target="../tags/tag335.xml"/><Relationship Id="rId53" Type="http://schemas.openxmlformats.org/officeDocument/2006/relationships/tags" Target="../tags/tag351.xml"/><Relationship Id="rId58" Type="http://schemas.openxmlformats.org/officeDocument/2006/relationships/tags" Target="../tags/tag356.xml"/><Relationship Id="rId74" Type="http://schemas.openxmlformats.org/officeDocument/2006/relationships/tags" Target="../tags/tag372.xml"/><Relationship Id="rId79" Type="http://schemas.openxmlformats.org/officeDocument/2006/relationships/tags" Target="../tags/tag377.xml"/><Relationship Id="rId102" Type="http://schemas.openxmlformats.org/officeDocument/2006/relationships/tags" Target="../tags/tag400.xml"/><Relationship Id="rId5" Type="http://schemas.openxmlformats.org/officeDocument/2006/relationships/tags" Target="../tags/tag303.xml"/><Relationship Id="rId90" Type="http://schemas.openxmlformats.org/officeDocument/2006/relationships/tags" Target="../tags/tag388.xml"/><Relationship Id="rId95" Type="http://schemas.openxmlformats.org/officeDocument/2006/relationships/tags" Target="../tags/tag393.xml"/><Relationship Id="rId22" Type="http://schemas.openxmlformats.org/officeDocument/2006/relationships/tags" Target="../tags/tag320.xml"/><Relationship Id="rId27" Type="http://schemas.openxmlformats.org/officeDocument/2006/relationships/tags" Target="../tags/tag325.xml"/><Relationship Id="rId43" Type="http://schemas.openxmlformats.org/officeDocument/2006/relationships/tags" Target="../tags/tag341.xml"/><Relationship Id="rId48" Type="http://schemas.openxmlformats.org/officeDocument/2006/relationships/tags" Target="../tags/tag346.xml"/><Relationship Id="rId64" Type="http://schemas.openxmlformats.org/officeDocument/2006/relationships/tags" Target="../tags/tag362.xml"/><Relationship Id="rId69" Type="http://schemas.openxmlformats.org/officeDocument/2006/relationships/tags" Target="../tags/tag367.xml"/><Relationship Id="rId113" Type="http://schemas.openxmlformats.org/officeDocument/2006/relationships/tags" Target="../tags/tag411.xml"/><Relationship Id="rId118" Type="http://schemas.openxmlformats.org/officeDocument/2006/relationships/image" Target="../media/image10.jpeg"/><Relationship Id="rId80" Type="http://schemas.openxmlformats.org/officeDocument/2006/relationships/tags" Target="../tags/tag378.xml"/><Relationship Id="rId85" Type="http://schemas.openxmlformats.org/officeDocument/2006/relationships/tags" Target="../tags/tag383.xml"/><Relationship Id="rId12" Type="http://schemas.openxmlformats.org/officeDocument/2006/relationships/tags" Target="../tags/tag310.xml"/><Relationship Id="rId17" Type="http://schemas.openxmlformats.org/officeDocument/2006/relationships/tags" Target="../tags/tag315.xml"/><Relationship Id="rId33" Type="http://schemas.openxmlformats.org/officeDocument/2006/relationships/tags" Target="../tags/tag331.xml"/><Relationship Id="rId38" Type="http://schemas.openxmlformats.org/officeDocument/2006/relationships/tags" Target="../tags/tag336.xml"/><Relationship Id="rId59" Type="http://schemas.openxmlformats.org/officeDocument/2006/relationships/tags" Target="../tags/tag357.xml"/><Relationship Id="rId103" Type="http://schemas.openxmlformats.org/officeDocument/2006/relationships/tags" Target="../tags/tag401.xml"/><Relationship Id="rId108" Type="http://schemas.openxmlformats.org/officeDocument/2006/relationships/tags" Target="../tags/tag406.xml"/><Relationship Id="rId54" Type="http://schemas.openxmlformats.org/officeDocument/2006/relationships/tags" Target="../tags/tag352.xml"/><Relationship Id="rId70" Type="http://schemas.openxmlformats.org/officeDocument/2006/relationships/tags" Target="../tags/tag368.xml"/><Relationship Id="rId75" Type="http://schemas.openxmlformats.org/officeDocument/2006/relationships/tags" Target="../tags/tag373.xml"/><Relationship Id="rId91" Type="http://schemas.openxmlformats.org/officeDocument/2006/relationships/tags" Target="../tags/tag389.xml"/><Relationship Id="rId96" Type="http://schemas.openxmlformats.org/officeDocument/2006/relationships/tags" Target="../tags/tag394.xml"/><Relationship Id="rId1" Type="http://schemas.openxmlformats.org/officeDocument/2006/relationships/tags" Target="../tags/tag299.xml"/><Relationship Id="rId6" Type="http://schemas.openxmlformats.org/officeDocument/2006/relationships/tags" Target="../tags/tag304.xml"/><Relationship Id="rId23" Type="http://schemas.openxmlformats.org/officeDocument/2006/relationships/tags" Target="../tags/tag321.xml"/><Relationship Id="rId28" Type="http://schemas.openxmlformats.org/officeDocument/2006/relationships/tags" Target="../tags/tag326.xml"/><Relationship Id="rId49" Type="http://schemas.openxmlformats.org/officeDocument/2006/relationships/tags" Target="../tags/tag347.xml"/><Relationship Id="rId114" Type="http://schemas.openxmlformats.org/officeDocument/2006/relationships/tags" Target="../tags/tag412.xml"/><Relationship Id="rId119" Type="http://schemas.openxmlformats.org/officeDocument/2006/relationships/image" Target="../media/image3.png"/><Relationship Id="rId10" Type="http://schemas.openxmlformats.org/officeDocument/2006/relationships/tags" Target="../tags/tag308.xml"/><Relationship Id="rId31" Type="http://schemas.openxmlformats.org/officeDocument/2006/relationships/tags" Target="../tags/tag329.xml"/><Relationship Id="rId44" Type="http://schemas.openxmlformats.org/officeDocument/2006/relationships/tags" Target="../tags/tag342.xml"/><Relationship Id="rId52" Type="http://schemas.openxmlformats.org/officeDocument/2006/relationships/tags" Target="../tags/tag350.xml"/><Relationship Id="rId60" Type="http://schemas.openxmlformats.org/officeDocument/2006/relationships/tags" Target="../tags/tag358.xml"/><Relationship Id="rId65" Type="http://schemas.openxmlformats.org/officeDocument/2006/relationships/tags" Target="../tags/tag363.xml"/><Relationship Id="rId73" Type="http://schemas.openxmlformats.org/officeDocument/2006/relationships/tags" Target="../tags/tag371.xml"/><Relationship Id="rId78" Type="http://schemas.openxmlformats.org/officeDocument/2006/relationships/tags" Target="../tags/tag376.xml"/><Relationship Id="rId81" Type="http://schemas.openxmlformats.org/officeDocument/2006/relationships/tags" Target="../tags/tag379.xml"/><Relationship Id="rId86" Type="http://schemas.openxmlformats.org/officeDocument/2006/relationships/tags" Target="../tags/tag384.xml"/><Relationship Id="rId94" Type="http://schemas.openxmlformats.org/officeDocument/2006/relationships/tags" Target="../tags/tag392.xml"/><Relationship Id="rId99" Type="http://schemas.openxmlformats.org/officeDocument/2006/relationships/tags" Target="../tags/tag397.xml"/><Relationship Id="rId101" Type="http://schemas.openxmlformats.org/officeDocument/2006/relationships/tags" Target="../tags/tag399.xml"/><Relationship Id="rId4" Type="http://schemas.openxmlformats.org/officeDocument/2006/relationships/tags" Target="../tags/tag302.xml"/><Relationship Id="rId9" Type="http://schemas.openxmlformats.org/officeDocument/2006/relationships/tags" Target="../tags/tag307.xml"/><Relationship Id="rId13" Type="http://schemas.openxmlformats.org/officeDocument/2006/relationships/tags" Target="../tags/tag311.xml"/><Relationship Id="rId18" Type="http://schemas.openxmlformats.org/officeDocument/2006/relationships/tags" Target="../tags/tag316.xml"/><Relationship Id="rId39" Type="http://schemas.openxmlformats.org/officeDocument/2006/relationships/tags" Target="../tags/tag337.xml"/><Relationship Id="rId109" Type="http://schemas.openxmlformats.org/officeDocument/2006/relationships/tags" Target="../tags/tag407.xml"/><Relationship Id="rId34" Type="http://schemas.openxmlformats.org/officeDocument/2006/relationships/tags" Target="../tags/tag332.xml"/><Relationship Id="rId50" Type="http://schemas.openxmlformats.org/officeDocument/2006/relationships/tags" Target="../tags/tag348.xml"/><Relationship Id="rId55" Type="http://schemas.openxmlformats.org/officeDocument/2006/relationships/tags" Target="../tags/tag353.xml"/><Relationship Id="rId76" Type="http://schemas.openxmlformats.org/officeDocument/2006/relationships/tags" Target="../tags/tag374.xml"/><Relationship Id="rId97" Type="http://schemas.openxmlformats.org/officeDocument/2006/relationships/tags" Target="../tags/tag395.xml"/><Relationship Id="rId104" Type="http://schemas.openxmlformats.org/officeDocument/2006/relationships/tags" Target="../tags/tag402.xml"/><Relationship Id="rId7" Type="http://schemas.openxmlformats.org/officeDocument/2006/relationships/tags" Target="../tags/tag305.xml"/><Relationship Id="rId71" Type="http://schemas.openxmlformats.org/officeDocument/2006/relationships/tags" Target="../tags/tag369.xml"/><Relationship Id="rId92" Type="http://schemas.openxmlformats.org/officeDocument/2006/relationships/tags" Target="../tags/tag390.xml"/><Relationship Id="rId2" Type="http://schemas.openxmlformats.org/officeDocument/2006/relationships/tags" Target="../tags/tag300.xml"/><Relationship Id="rId29" Type="http://schemas.openxmlformats.org/officeDocument/2006/relationships/tags" Target="../tags/tag327.xml"/><Relationship Id="rId24" Type="http://schemas.openxmlformats.org/officeDocument/2006/relationships/tags" Target="../tags/tag322.xml"/><Relationship Id="rId40" Type="http://schemas.openxmlformats.org/officeDocument/2006/relationships/tags" Target="../tags/tag338.xml"/><Relationship Id="rId45" Type="http://schemas.openxmlformats.org/officeDocument/2006/relationships/tags" Target="../tags/tag343.xml"/><Relationship Id="rId66" Type="http://schemas.openxmlformats.org/officeDocument/2006/relationships/tags" Target="../tags/tag364.xml"/><Relationship Id="rId87" Type="http://schemas.openxmlformats.org/officeDocument/2006/relationships/tags" Target="../tags/tag385.xml"/><Relationship Id="rId110" Type="http://schemas.openxmlformats.org/officeDocument/2006/relationships/tags" Target="../tags/tag408.xml"/><Relationship Id="rId115" Type="http://schemas.openxmlformats.org/officeDocument/2006/relationships/tags" Target="../tags/tag413.xml"/><Relationship Id="rId61" Type="http://schemas.openxmlformats.org/officeDocument/2006/relationships/tags" Target="../tags/tag359.xml"/><Relationship Id="rId82" Type="http://schemas.openxmlformats.org/officeDocument/2006/relationships/tags" Target="../tags/tag380.xml"/><Relationship Id="rId19" Type="http://schemas.openxmlformats.org/officeDocument/2006/relationships/tags" Target="../tags/tag317.xml"/><Relationship Id="rId14" Type="http://schemas.openxmlformats.org/officeDocument/2006/relationships/tags" Target="../tags/tag312.xml"/><Relationship Id="rId30" Type="http://schemas.openxmlformats.org/officeDocument/2006/relationships/tags" Target="../tags/tag328.xml"/><Relationship Id="rId35" Type="http://schemas.openxmlformats.org/officeDocument/2006/relationships/tags" Target="../tags/tag333.xml"/><Relationship Id="rId56" Type="http://schemas.openxmlformats.org/officeDocument/2006/relationships/tags" Target="../tags/tag354.xml"/><Relationship Id="rId77" Type="http://schemas.openxmlformats.org/officeDocument/2006/relationships/tags" Target="../tags/tag375.xml"/><Relationship Id="rId100" Type="http://schemas.openxmlformats.org/officeDocument/2006/relationships/tags" Target="../tags/tag398.xml"/><Relationship Id="rId105" Type="http://schemas.openxmlformats.org/officeDocument/2006/relationships/tags" Target="../tags/tag403.xml"/><Relationship Id="rId8" Type="http://schemas.openxmlformats.org/officeDocument/2006/relationships/tags" Target="../tags/tag306.xml"/><Relationship Id="rId51" Type="http://schemas.openxmlformats.org/officeDocument/2006/relationships/tags" Target="../tags/tag349.xml"/><Relationship Id="rId72" Type="http://schemas.openxmlformats.org/officeDocument/2006/relationships/tags" Target="../tags/tag370.xml"/><Relationship Id="rId93" Type="http://schemas.openxmlformats.org/officeDocument/2006/relationships/tags" Target="../tags/tag391.xml"/><Relationship Id="rId98" Type="http://schemas.openxmlformats.org/officeDocument/2006/relationships/tags" Target="../tags/tag396.xml"/><Relationship Id="rId3" Type="http://schemas.openxmlformats.org/officeDocument/2006/relationships/tags" Target="../tags/tag301.xml"/><Relationship Id="rId25" Type="http://schemas.openxmlformats.org/officeDocument/2006/relationships/tags" Target="../tags/tag323.xml"/><Relationship Id="rId46" Type="http://schemas.openxmlformats.org/officeDocument/2006/relationships/tags" Target="../tags/tag344.xml"/><Relationship Id="rId67" Type="http://schemas.openxmlformats.org/officeDocument/2006/relationships/tags" Target="../tags/tag365.xml"/><Relationship Id="rId116" Type="http://schemas.openxmlformats.org/officeDocument/2006/relationships/tags" Target="../tags/tag414.xml"/><Relationship Id="rId20" Type="http://schemas.openxmlformats.org/officeDocument/2006/relationships/tags" Target="../tags/tag318.xml"/><Relationship Id="rId41" Type="http://schemas.openxmlformats.org/officeDocument/2006/relationships/tags" Target="../tags/tag339.xml"/><Relationship Id="rId62" Type="http://schemas.openxmlformats.org/officeDocument/2006/relationships/tags" Target="../tags/tag360.xml"/><Relationship Id="rId83" Type="http://schemas.openxmlformats.org/officeDocument/2006/relationships/tags" Target="../tags/tag381.xml"/><Relationship Id="rId88" Type="http://schemas.openxmlformats.org/officeDocument/2006/relationships/tags" Target="../tags/tag386.xml"/><Relationship Id="rId111" Type="http://schemas.openxmlformats.org/officeDocument/2006/relationships/tags" Target="../tags/tag409.xml"/><Relationship Id="rId15" Type="http://schemas.openxmlformats.org/officeDocument/2006/relationships/tags" Target="../tags/tag313.xml"/><Relationship Id="rId36" Type="http://schemas.openxmlformats.org/officeDocument/2006/relationships/tags" Target="../tags/tag334.xml"/><Relationship Id="rId57" Type="http://schemas.openxmlformats.org/officeDocument/2006/relationships/tags" Target="../tags/tag355.xml"/><Relationship Id="rId106" Type="http://schemas.openxmlformats.org/officeDocument/2006/relationships/tags" Target="../tags/tag40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89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84.xml"/><Relationship Id="rId42" Type="http://schemas.openxmlformats.org/officeDocument/2006/relationships/tags" Target="../tags/tag105.xml"/><Relationship Id="rId47" Type="http://schemas.openxmlformats.org/officeDocument/2006/relationships/tags" Target="../tags/tag110.xml"/><Relationship Id="rId63" Type="http://schemas.openxmlformats.org/officeDocument/2006/relationships/tags" Target="../tags/tag126.xml"/><Relationship Id="rId68" Type="http://schemas.openxmlformats.org/officeDocument/2006/relationships/tags" Target="../tags/tag131.xml"/><Relationship Id="rId84" Type="http://schemas.openxmlformats.org/officeDocument/2006/relationships/tags" Target="../tags/tag147.xml"/><Relationship Id="rId89" Type="http://schemas.openxmlformats.org/officeDocument/2006/relationships/tags" Target="../tags/tag152.xml"/><Relationship Id="rId112" Type="http://schemas.openxmlformats.org/officeDocument/2006/relationships/tags" Target="../tags/tag175.xml"/><Relationship Id="rId16" Type="http://schemas.openxmlformats.org/officeDocument/2006/relationships/tags" Target="../tags/tag79.xml"/><Relationship Id="rId107" Type="http://schemas.openxmlformats.org/officeDocument/2006/relationships/tags" Target="../tags/tag170.xml"/><Relationship Id="rId11" Type="http://schemas.openxmlformats.org/officeDocument/2006/relationships/tags" Target="../tags/tag74.xml"/><Relationship Id="rId32" Type="http://schemas.openxmlformats.org/officeDocument/2006/relationships/tags" Target="../tags/tag95.xml"/><Relationship Id="rId37" Type="http://schemas.openxmlformats.org/officeDocument/2006/relationships/tags" Target="../tags/tag100.xml"/><Relationship Id="rId53" Type="http://schemas.openxmlformats.org/officeDocument/2006/relationships/tags" Target="../tags/tag116.xml"/><Relationship Id="rId58" Type="http://schemas.openxmlformats.org/officeDocument/2006/relationships/tags" Target="../tags/tag121.xml"/><Relationship Id="rId74" Type="http://schemas.openxmlformats.org/officeDocument/2006/relationships/tags" Target="../tags/tag137.xml"/><Relationship Id="rId79" Type="http://schemas.openxmlformats.org/officeDocument/2006/relationships/tags" Target="../tags/tag142.xml"/><Relationship Id="rId102" Type="http://schemas.openxmlformats.org/officeDocument/2006/relationships/tags" Target="../tags/tag165.xml"/><Relationship Id="rId5" Type="http://schemas.openxmlformats.org/officeDocument/2006/relationships/tags" Target="../tags/tag68.xml"/><Relationship Id="rId90" Type="http://schemas.openxmlformats.org/officeDocument/2006/relationships/tags" Target="../tags/tag153.xml"/><Relationship Id="rId95" Type="http://schemas.openxmlformats.org/officeDocument/2006/relationships/tags" Target="../tags/tag158.xml"/><Relationship Id="rId22" Type="http://schemas.openxmlformats.org/officeDocument/2006/relationships/tags" Target="../tags/tag85.xml"/><Relationship Id="rId27" Type="http://schemas.openxmlformats.org/officeDocument/2006/relationships/tags" Target="../tags/tag90.xml"/><Relationship Id="rId43" Type="http://schemas.openxmlformats.org/officeDocument/2006/relationships/tags" Target="../tags/tag106.xml"/><Relationship Id="rId48" Type="http://schemas.openxmlformats.org/officeDocument/2006/relationships/tags" Target="../tags/tag111.xml"/><Relationship Id="rId64" Type="http://schemas.openxmlformats.org/officeDocument/2006/relationships/tags" Target="../tags/tag127.xml"/><Relationship Id="rId69" Type="http://schemas.openxmlformats.org/officeDocument/2006/relationships/tags" Target="../tags/tag132.xml"/><Relationship Id="rId113" Type="http://schemas.openxmlformats.org/officeDocument/2006/relationships/tags" Target="../tags/tag176.xml"/><Relationship Id="rId118" Type="http://schemas.openxmlformats.org/officeDocument/2006/relationships/image" Target="../media/image10.jpeg"/><Relationship Id="rId80" Type="http://schemas.openxmlformats.org/officeDocument/2006/relationships/tags" Target="../tags/tag143.xml"/><Relationship Id="rId85" Type="http://schemas.openxmlformats.org/officeDocument/2006/relationships/tags" Target="../tags/tag148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33" Type="http://schemas.openxmlformats.org/officeDocument/2006/relationships/tags" Target="../tags/tag96.xml"/><Relationship Id="rId38" Type="http://schemas.openxmlformats.org/officeDocument/2006/relationships/tags" Target="../tags/tag101.xml"/><Relationship Id="rId59" Type="http://schemas.openxmlformats.org/officeDocument/2006/relationships/tags" Target="../tags/tag122.xml"/><Relationship Id="rId103" Type="http://schemas.openxmlformats.org/officeDocument/2006/relationships/tags" Target="../tags/tag166.xml"/><Relationship Id="rId108" Type="http://schemas.openxmlformats.org/officeDocument/2006/relationships/tags" Target="../tags/tag171.xml"/><Relationship Id="rId54" Type="http://schemas.openxmlformats.org/officeDocument/2006/relationships/tags" Target="../tags/tag117.xml"/><Relationship Id="rId70" Type="http://schemas.openxmlformats.org/officeDocument/2006/relationships/tags" Target="../tags/tag133.xml"/><Relationship Id="rId75" Type="http://schemas.openxmlformats.org/officeDocument/2006/relationships/tags" Target="../tags/tag138.xml"/><Relationship Id="rId91" Type="http://schemas.openxmlformats.org/officeDocument/2006/relationships/tags" Target="../tags/tag154.xml"/><Relationship Id="rId96" Type="http://schemas.openxmlformats.org/officeDocument/2006/relationships/tags" Target="../tags/tag159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23" Type="http://schemas.openxmlformats.org/officeDocument/2006/relationships/tags" Target="../tags/tag86.xml"/><Relationship Id="rId28" Type="http://schemas.openxmlformats.org/officeDocument/2006/relationships/tags" Target="../tags/tag91.xml"/><Relationship Id="rId49" Type="http://schemas.openxmlformats.org/officeDocument/2006/relationships/tags" Target="../tags/tag112.xml"/><Relationship Id="rId114" Type="http://schemas.openxmlformats.org/officeDocument/2006/relationships/tags" Target="../tags/tag177.xml"/><Relationship Id="rId119" Type="http://schemas.openxmlformats.org/officeDocument/2006/relationships/image" Target="../media/image3.png"/><Relationship Id="rId10" Type="http://schemas.openxmlformats.org/officeDocument/2006/relationships/tags" Target="../tags/tag73.xml"/><Relationship Id="rId31" Type="http://schemas.openxmlformats.org/officeDocument/2006/relationships/tags" Target="../tags/tag94.xml"/><Relationship Id="rId44" Type="http://schemas.openxmlformats.org/officeDocument/2006/relationships/tags" Target="../tags/tag107.xml"/><Relationship Id="rId52" Type="http://schemas.openxmlformats.org/officeDocument/2006/relationships/tags" Target="../tags/tag115.xml"/><Relationship Id="rId60" Type="http://schemas.openxmlformats.org/officeDocument/2006/relationships/tags" Target="../tags/tag123.xml"/><Relationship Id="rId65" Type="http://schemas.openxmlformats.org/officeDocument/2006/relationships/tags" Target="../tags/tag128.xml"/><Relationship Id="rId73" Type="http://schemas.openxmlformats.org/officeDocument/2006/relationships/tags" Target="../tags/tag136.xml"/><Relationship Id="rId78" Type="http://schemas.openxmlformats.org/officeDocument/2006/relationships/tags" Target="../tags/tag141.xml"/><Relationship Id="rId81" Type="http://schemas.openxmlformats.org/officeDocument/2006/relationships/tags" Target="../tags/tag144.xml"/><Relationship Id="rId86" Type="http://schemas.openxmlformats.org/officeDocument/2006/relationships/tags" Target="../tags/tag149.xml"/><Relationship Id="rId94" Type="http://schemas.openxmlformats.org/officeDocument/2006/relationships/tags" Target="../tags/tag157.xml"/><Relationship Id="rId99" Type="http://schemas.openxmlformats.org/officeDocument/2006/relationships/tags" Target="../tags/tag162.xml"/><Relationship Id="rId101" Type="http://schemas.openxmlformats.org/officeDocument/2006/relationships/tags" Target="../tags/tag164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39" Type="http://schemas.openxmlformats.org/officeDocument/2006/relationships/tags" Target="../tags/tag102.xml"/><Relationship Id="rId109" Type="http://schemas.openxmlformats.org/officeDocument/2006/relationships/tags" Target="../tags/tag172.xml"/><Relationship Id="rId34" Type="http://schemas.openxmlformats.org/officeDocument/2006/relationships/tags" Target="../tags/tag97.xml"/><Relationship Id="rId50" Type="http://schemas.openxmlformats.org/officeDocument/2006/relationships/tags" Target="../tags/tag113.xml"/><Relationship Id="rId55" Type="http://schemas.openxmlformats.org/officeDocument/2006/relationships/tags" Target="../tags/tag118.xml"/><Relationship Id="rId76" Type="http://schemas.openxmlformats.org/officeDocument/2006/relationships/tags" Target="../tags/tag139.xml"/><Relationship Id="rId97" Type="http://schemas.openxmlformats.org/officeDocument/2006/relationships/tags" Target="../tags/tag160.xml"/><Relationship Id="rId104" Type="http://schemas.openxmlformats.org/officeDocument/2006/relationships/tags" Target="../tags/tag167.xml"/><Relationship Id="rId7" Type="http://schemas.openxmlformats.org/officeDocument/2006/relationships/tags" Target="../tags/tag70.xml"/><Relationship Id="rId71" Type="http://schemas.openxmlformats.org/officeDocument/2006/relationships/tags" Target="../tags/tag134.xml"/><Relationship Id="rId92" Type="http://schemas.openxmlformats.org/officeDocument/2006/relationships/tags" Target="../tags/tag155.xml"/><Relationship Id="rId2" Type="http://schemas.openxmlformats.org/officeDocument/2006/relationships/tags" Target="../tags/tag65.xml"/><Relationship Id="rId29" Type="http://schemas.openxmlformats.org/officeDocument/2006/relationships/tags" Target="../tags/tag92.xml"/><Relationship Id="rId24" Type="http://schemas.openxmlformats.org/officeDocument/2006/relationships/tags" Target="../tags/tag87.xml"/><Relationship Id="rId40" Type="http://schemas.openxmlformats.org/officeDocument/2006/relationships/tags" Target="../tags/tag103.xml"/><Relationship Id="rId45" Type="http://schemas.openxmlformats.org/officeDocument/2006/relationships/tags" Target="../tags/tag108.xml"/><Relationship Id="rId66" Type="http://schemas.openxmlformats.org/officeDocument/2006/relationships/tags" Target="../tags/tag129.xml"/><Relationship Id="rId87" Type="http://schemas.openxmlformats.org/officeDocument/2006/relationships/tags" Target="../tags/tag150.xml"/><Relationship Id="rId110" Type="http://schemas.openxmlformats.org/officeDocument/2006/relationships/tags" Target="../tags/tag173.xml"/><Relationship Id="rId115" Type="http://schemas.openxmlformats.org/officeDocument/2006/relationships/tags" Target="../tags/tag178.xml"/><Relationship Id="rId61" Type="http://schemas.openxmlformats.org/officeDocument/2006/relationships/tags" Target="../tags/tag124.xml"/><Relationship Id="rId82" Type="http://schemas.openxmlformats.org/officeDocument/2006/relationships/tags" Target="../tags/tag145.xml"/><Relationship Id="rId19" Type="http://schemas.openxmlformats.org/officeDocument/2006/relationships/tags" Target="../tags/tag82.xml"/><Relationship Id="rId14" Type="http://schemas.openxmlformats.org/officeDocument/2006/relationships/tags" Target="../tags/tag77.xml"/><Relationship Id="rId30" Type="http://schemas.openxmlformats.org/officeDocument/2006/relationships/tags" Target="../tags/tag93.xml"/><Relationship Id="rId35" Type="http://schemas.openxmlformats.org/officeDocument/2006/relationships/tags" Target="../tags/tag98.xml"/><Relationship Id="rId56" Type="http://schemas.openxmlformats.org/officeDocument/2006/relationships/tags" Target="../tags/tag119.xml"/><Relationship Id="rId77" Type="http://schemas.openxmlformats.org/officeDocument/2006/relationships/tags" Target="../tags/tag140.xml"/><Relationship Id="rId100" Type="http://schemas.openxmlformats.org/officeDocument/2006/relationships/tags" Target="../tags/tag163.xml"/><Relationship Id="rId105" Type="http://schemas.openxmlformats.org/officeDocument/2006/relationships/tags" Target="../tags/tag168.xml"/><Relationship Id="rId8" Type="http://schemas.openxmlformats.org/officeDocument/2006/relationships/tags" Target="../tags/tag71.xml"/><Relationship Id="rId51" Type="http://schemas.openxmlformats.org/officeDocument/2006/relationships/tags" Target="../tags/tag114.xml"/><Relationship Id="rId72" Type="http://schemas.openxmlformats.org/officeDocument/2006/relationships/tags" Target="../tags/tag135.xml"/><Relationship Id="rId93" Type="http://schemas.openxmlformats.org/officeDocument/2006/relationships/tags" Target="../tags/tag156.xml"/><Relationship Id="rId98" Type="http://schemas.openxmlformats.org/officeDocument/2006/relationships/tags" Target="../tags/tag161.xml"/><Relationship Id="rId3" Type="http://schemas.openxmlformats.org/officeDocument/2006/relationships/tags" Target="../tags/tag66.xml"/><Relationship Id="rId25" Type="http://schemas.openxmlformats.org/officeDocument/2006/relationships/tags" Target="../tags/tag88.xml"/><Relationship Id="rId46" Type="http://schemas.openxmlformats.org/officeDocument/2006/relationships/tags" Target="../tags/tag109.xml"/><Relationship Id="rId67" Type="http://schemas.openxmlformats.org/officeDocument/2006/relationships/tags" Target="../tags/tag130.xml"/><Relationship Id="rId116" Type="http://schemas.openxmlformats.org/officeDocument/2006/relationships/tags" Target="../tags/tag179.xml"/><Relationship Id="rId20" Type="http://schemas.openxmlformats.org/officeDocument/2006/relationships/tags" Target="../tags/tag83.xml"/><Relationship Id="rId41" Type="http://schemas.openxmlformats.org/officeDocument/2006/relationships/tags" Target="../tags/tag104.xml"/><Relationship Id="rId62" Type="http://schemas.openxmlformats.org/officeDocument/2006/relationships/tags" Target="../tags/tag125.xml"/><Relationship Id="rId83" Type="http://schemas.openxmlformats.org/officeDocument/2006/relationships/tags" Target="../tags/tag146.xml"/><Relationship Id="rId88" Type="http://schemas.openxmlformats.org/officeDocument/2006/relationships/tags" Target="../tags/tag151.xml"/><Relationship Id="rId111" Type="http://schemas.openxmlformats.org/officeDocument/2006/relationships/tags" Target="../tags/tag174.xml"/><Relationship Id="rId15" Type="http://schemas.openxmlformats.org/officeDocument/2006/relationships/tags" Target="../tags/tag78.xml"/><Relationship Id="rId36" Type="http://schemas.openxmlformats.org/officeDocument/2006/relationships/tags" Target="../tags/tag99.xml"/><Relationship Id="rId57" Type="http://schemas.openxmlformats.org/officeDocument/2006/relationships/tags" Target="../tags/tag120.xml"/><Relationship Id="rId106" Type="http://schemas.openxmlformats.org/officeDocument/2006/relationships/tags" Target="../tags/tag16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6.xml"/><Relationship Id="rId5" Type="http://schemas.openxmlformats.org/officeDocument/2006/relationships/image" Target="../media/image58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7.xml"/><Relationship Id="rId5" Type="http://schemas.openxmlformats.org/officeDocument/2006/relationships/image" Target="../media/image59.png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8.xml"/><Relationship Id="rId5" Type="http://schemas.openxmlformats.org/officeDocument/2006/relationships/image" Target="../media/image60.png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9.xml"/><Relationship Id="rId5" Type="http://schemas.openxmlformats.org/officeDocument/2006/relationships/image" Target="../media/image61.png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0.xml"/><Relationship Id="rId5" Type="http://schemas.openxmlformats.org/officeDocument/2006/relationships/image" Target="../media/image62.png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33.png"/><Relationship Id="rId4" Type="http://schemas.openxmlformats.org/officeDocument/2006/relationships/audio" Target="../media/audio1.wav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26" Type="http://schemas.openxmlformats.org/officeDocument/2006/relationships/tags" Target="../tags/tag446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441.xml"/><Relationship Id="rId42" Type="http://schemas.openxmlformats.org/officeDocument/2006/relationships/tags" Target="../tags/tag462.xml"/><Relationship Id="rId47" Type="http://schemas.openxmlformats.org/officeDocument/2006/relationships/tags" Target="../tags/tag467.xml"/><Relationship Id="rId63" Type="http://schemas.openxmlformats.org/officeDocument/2006/relationships/tags" Target="../tags/tag483.xml"/><Relationship Id="rId68" Type="http://schemas.openxmlformats.org/officeDocument/2006/relationships/tags" Target="../tags/tag488.xml"/><Relationship Id="rId84" Type="http://schemas.openxmlformats.org/officeDocument/2006/relationships/tags" Target="../tags/tag504.xml"/><Relationship Id="rId89" Type="http://schemas.openxmlformats.org/officeDocument/2006/relationships/tags" Target="../tags/tag509.xml"/><Relationship Id="rId112" Type="http://schemas.openxmlformats.org/officeDocument/2006/relationships/tags" Target="../tags/tag532.xml"/><Relationship Id="rId16" Type="http://schemas.openxmlformats.org/officeDocument/2006/relationships/tags" Target="../tags/tag436.xml"/><Relationship Id="rId107" Type="http://schemas.openxmlformats.org/officeDocument/2006/relationships/tags" Target="../tags/tag527.xml"/><Relationship Id="rId11" Type="http://schemas.openxmlformats.org/officeDocument/2006/relationships/tags" Target="../tags/tag431.xml"/><Relationship Id="rId32" Type="http://schemas.openxmlformats.org/officeDocument/2006/relationships/tags" Target="../tags/tag452.xml"/><Relationship Id="rId37" Type="http://schemas.openxmlformats.org/officeDocument/2006/relationships/tags" Target="../tags/tag457.xml"/><Relationship Id="rId53" Type="http://schemas.openxmlformats.org/officeDocument/2006/relationships/tags" Target="../tags/tag473.xml"/><Relationship Id="rId58" Type="http://schemas.openxmlformats.org/officeDocument/2006/relationships/tags" Target="../tags/tag478.xml"/><Relationship Id="rId74" Type="http://schemas.openxmlformats.org/officeDocument/2006/relationships/tags" Target="../tags/tag494.xml"/><Relationship Id="rId79" Type="http://schemas.openxmlformats.org/officeDocument/2006/relationships/tags" Target="../tags/tag499.xml"/><Relationship Id="rId102" Type="http://schemas.openxmlformats.org/officeDocument/2006/relationships/tags" Target="../tags/tag522.xml"/><Relationship Id="rId5" Type="http://schemas.openxmlformats.org/officeDocument/2006/relationships/tags" Target="../tags/tag425.xml"/><Relationship Id="rId90" Type="http://schemas.openxmlformats.org/officeDocument/2006/relationships/tags" Target="../tags/tag510.xml"/><Relationship Id="rId95" Type="http://schemas.openxmlformats.org/officeDocument/2006/relationships/tags" Target="../tags/tag515.xml"/><Relationship Id="rId22" Type="http://schemas.openxmlformats.org/officeDocument/2006/relationships/tags" Target="../tags/tag442.xml"/><Relationship Id="rId27" Type="http://schemas.openxmlformats.org/officeDocument/2006/relationships/tags" Target="../tags/tag447.xml"/><Relationship Id="rId43" Type="http://schemas.openxmlformats.org/officeDocument/2006/relationships/tags" Target="../tags/tag463.xml"/><Relationship Id="rId48" Type="http://schemas.openxmlformats.org/officeDocument/2006/relationships/tags" Target="../tags/tag468.xml"/><Relationship Id="rId64" Type="http://schemas.openxmlformats.org/officeDocument/2006/relationships/tags" Target="../tags/tag484.xml"/><Relationship Id="rId69" Type="http://schemas.openxmlformats.org/officeDocument/2006/relationships/tags" Target="../tags/tag489.xml"/><Relationship Id="rId113" Type="http://schemas.openxmlformats.org/officeDocument/2006/relationships/tags" Target="../tags/tag533.xml"/><Relationship Id="rId118" Type="http://schemas.openxmlformats.org/officeDocument/2006/relationships/image" Target="../media/image10.jpeg"/><Relationship Id="rId80" Type="http://schemas.openxmlformats.org/officeDocument/2006/relationships/tags" Target="../tags/tag500.xml"/><Relationship Id="rId85" Type="http://schemas.openxmlformats.org/officeDocument/2006/relationships/tags" Target="../tags/tag505.xml"/><Relationship Id="rId12" Type="http://schemas.openxmlformats.org/officeDocument/2006/relationships/tags" Target="../tags/tag432.xml"/><Relationship Id="rId17" Type="http://schemas.openxmlformats.org/officeDocument/2006/relationships/tags" Target="../tags/tag437.xml"/><Relationship Id="rId33" Type="http://schemas.openxmlformats.org/officeDocument/2006/relationships/tags" Target="../tags/tag453.xml"/><Relationship Id="rId38" Type="http://schemas.openxmlformats.org/officeDocument/2006/relationships/tags" Target="../tags/tag458.xml"/><Relationship Id="rId59" Type="http://schemas.openxmlformats.org/officeDocument/2006/relationships/tags" Target="../tags/tag479.xml"/><Relationship Id="rId103" Type="http://schemas.openxmlformats.org/officeDocument/2006/relationships/tags" Target="../tags/tag523.xml"/><Relationship Id="rId108" Type="http://schemas.openxmlformats.org/officeDocument/2006/relationships/tags" Target="../tags/tag528.xml"/><Relationship Id="rId54" Type="http://schemas.openxmlformats.org/officeDocument/2006/relationships/tags" Target="../tags/tag474.xml"/><Relationship Id="rId70" Type="http://schemas.openxmlformats.org/officeDocument/2006/relationships/tags" Target="../tags/tag490.xml"/><Relationship Id="rId75" Type="http://schemas.openxmlformats.org/officeDocument/2006/relationships/tags" Target="../tags/tag495.xml"/><Relationship Id="rId91" Type="http://schemas.openxmlformats.org/officeDocument/2006/relationships/tags" Target="../tags/tag511.xml"/><Relationship Id="rId96" Type="http://schemas.openxmlformats.org/officeDocument/2006/relationships/tags" Target="../tags/tag516.xml"/><Relationship Id="rId1" Type="http://schemas.openxmlformats.org/officeDocument/2006/relationships/tags" Target="../tags/tag421.xml"/><Relationship Id="rId6" Type="http://schemas.openxmlformats.org/officeDocument/2006/relationships/tags" Target="../tags/tag426.xml"/><Relationship Id="rId23" Type="http://schemas.openxmlformats.org/officeDocument/2006/relationships/tags" Target="../tags/tag443.xml"/><Relationship Id="rId28" Type="http://schemas.openxmlformats.org/officeDocument/2006/relationships/tags" Target="../tags/tag448.xml"/><Relationship Id="rId49" Type="http://schemas.openxmlformats.org/officeDocument/2006/relationships/tags" Target="../tags/tag469.xml"/><Relationship Id="rId114" Type="http://schemas.openxmlformats.org/officeDocument/2006/relationships/tags" Target="../tags/tag534.xml"/><Relationship Id="rId119" Type="http://schemas.openxmlformats.org/officeDocument/2006/relationships/image" Target="../media/image3.png"/><Relationship Id="rId10" Type="http://schemas.openxmlformats.org/officeDocument/2006/relationships/tags" Target="../tags/tag430.xml"/><Relationship Id="rId31" Type="http://schemas.openxmlformats.org/officeDocument/2006/relationships/tags" Target="../tags/tag451.xml"/><Relationship Id="rId44" Type="http://schemas.openxmlformats.org/officeDocument/2006/relationships/tags" Target="../tags/tag464.xml"/><Relationship Id="rId52" Type="http://schemas.openxmlformats.org/officeDocument/2006/relationships/tags" Target="../tags/tag472.xml"/><Relationship Id="rId60" Type="http://schemas.openxmlformats.org/officeDocument/2006/relationships/tags" Target="../tags/tag480.xml"/><Relationship Id="rId65" Type="http://schemas.openxmlformats.org/officeDocument/2006/relationships/tags" Target="../tags/tag485.xml"/><Relationship Id="rId73" Type="http://schemas.openxmlformats.org/officeDocument/2006/relationships/tags" Target="../tags/tag493.xml"/><Relationship Id="rId78" Type="http://schemas.openxmlformats.org/officeDocument/2006/relationships/tags" Target="../tags/tag498.xml"/><Relationship Id="rId81" Type="http://schemas.openxmlformats.org/officeDocument/2006/relationships/tags" Target="../tags/tag501.xml"/><Relationship Id="rId86" Type="http://schemas.openxmlformats.org/officeDocument/2006/relationships/tags" Target="../tags/tag506.xml"/><Relationship Id="rId94" Type="http://schemas.openxmlformats.org/officeDocument/2006/relationships/tags" Target="../tags/tag514.xml"/><Relationship Id="rId99" Type="http://schemas.openxmlformats.org/officeDocument/2006/relationships/tags" Target="../tags/tag519.xml"/><Relationship Id="rId101" Type="http://schemas.openxmlformats.org/officeDocument/2006/relationships/tags" Target="../tags/tag521.xml"/><Relationship Id="rId4" Type="http://schemas.openxmlformats.org/officeDocument/2006/relationships/tags" Target="../tags/tag424.xml"/><Relationship Id="rId9" Type="http://schemas.openxmlformats.org/officeDocument/2006/relationships/tags" Target="../tags/tag429.xml"/><Relationship Id="rId13" Type="http://schemas.openxmlformats.org/officeDocument/2006/relationships/tags" Target="../tags/tag433.xml"/><Relationship Id="rId18" Type="http://schemas.openxmlformats.org/officeDocument/2006/relationships/tags" Target="../tags/tag438.xml"/><Relationship Id="rId39" Type="http://schemas.openxmlformats.org/officeDocument/2006/relationships/tags" Target="../tags/tag459.xml"/><Relationship Id="rId109" Type="http://schemas.openxmlformats.org/officeDocument/2006/relationships/tags" Target="../tags/tag529.xml"/><Relationship Id="rId34" Type="http://schemas.openxmlformats.org/officeDocument/2006/relationships/tags" Target="../tags/tag454.xml"/><Relationship Id="rId50" Type="http://schemas.openxmlformats.org/officeDocument/2006/relationships/tags" Target="../tags/tag470.xml"/><Relationship Id="rId55" Type="http://schemas.openxmlformats.org/officeDocument/2006/relationships/tags" Target="../tags/tag475.xml"/><Relationship Id="rId76" Type="http://schemas.openxmlformats.org/officeDocument/2006/relationships/tags" Target="../tags/tag496.xml"/><Relationship Id="rId97" Type="http://schemas.openxmlformats.org/officeDocument/2006/relationships/tags" Target="../tags/tag517.xml"/><Relationship Id="rId104" Type="http://schemas.openxmlformats.org/officeDocument/2006/relationships/tags" Target="../tags/tag524.xml"/><Relationship Id="rId7" Type="http://schemas.openxmlformats.org/officeDocument/2006/relationships/tags" Target="../tags/tag427.xml"/><Relationship Id="rId71" Type="http://schemas.openxmlformats.org/officeDocument/2006/relationships/tags" Target="../tags/tag491.xml"/><Relationship Id="rId92" Type="http://schemas.openxmlformats.org/officeDocument/2006/relationships/tags" Target="../tags/tag512.xml"/><Relationship Id="rId2" Type="http://schemas.openxmlformats.org/officeDocument/2006/relationships/tags" Target="../tags/tag422.xml"/><Relationship Id="rId29" Type="http://schemas.openxmlformats.org/officeDocument/2006/relationships/tags" Target="../tags/tag449.xml"/><Relationship Id="rId24" Type="http://schemas.openxmlformats.org/officeDocument/2006/relationships/tags" Target="../tags/tag444.xml"/><Relationship Id="rId40" Type="http://schemas.openxmlformats.org/officeDocument/2006/relationships/tags" Target="../tags/tag460.xml"/><Relationship Id="rId45" Type="http://schemas.openxmlformats.org/officeDocument/2006/relationships/tags" Target="../tags/tag465.xml"/><Relationship Id="rId66" Type="http://schemas.openxmlformats.org/officeDocument/2006/relationships/tags" Target="../tags/tag486.xml"/><Relationship Id="rId87" Type="http://schemas.openxmlformats.org/officeDocument/2006/relationships/tags" Target="../tags/tag507.xml"/><Relationship Id="rId110" Type="http://schemas.openxmlformats.org/officeDocument/2006/relationships/tags" Target="../tags/tag530.xml"/><Relationship Id="rId115" Type="http://schemas.openxmlformats.org/officeDocument/2006/relationships/tags" Target="../tags/tag535.xml"/><Relationship Id="rId61" Type="http://schemas.openxmlformats.org/officeDocument/2006/relationships/tags" Target="../tags/tag481.xml"/><Relationship Id="rId82" Type="http://schemas.openxmlformats.org/officeDocument/2006/relationships/tags" Target="../tags/tag502.xml"/><Relationship Id="rId19" Type="http://schemas.openxmlformats.org/officeDocument/2006/relationships/tags" Target="../tags/tag439.xml"/><Relationship Id="rId14" Type="http://schemas.openxmlformats.org/officeDocument/2006/relationships/tags" Target="../tags/tag434.xml"/><Relationship Id="rId30" Type="http://schemas.openxmlformats.org/officeDocument/2006/relationships/tags" Target="../tags/tag450.xml"/><Relationship Id="rId35" Type="http://schemas.openxmlformats.org/officeDocument/2006/relationships/tags" Target="../tags/tag455.xml"/><Relationship Id="rId56" Type="http://schemas.openxmlformats.org/officeDocument/2006/relationships/tags" Target="../tags/tag476.xml"/><Relationship Id="rId77" Type="http://schemas.openxmlformats.org/officeDocument/2006/relationships/tags" Target="../tags/tag497.xml"/><Relationship Id="rId100" Type="http://schemas.openxmlformats.org/officeDocument/2006/relationships/tags" Target="../tags/tag520.xml"/><Relationship Id="rId105" Type="http://schemas.openxmlformats.org/officeDocument/2006/relationships/tags" Target="../tags/tag525.xml"/><Relationship Id="rId8" Type="http://schemas.openxmlformats.org/officeDocument/2006/relationships/tags" Target="../tags/tag428.xml"/><Relationship Id="rId51" Type="http://schemas.openxmlformats.org/officeDocument/2006/relationships/tags" Target="../tags/tag471.xml"/><Relationship Id="rId72" Type="http://schemas.openxmlformats.org/officeDocument/2006/relationships/tags" Target="../tags/tag492.xml"/><Relationship Id="rId93" Type="http://schemas.openxmlformats.org/officeDocument/2006/relationships/tags" Target="../tags/tag513.xml"/><Relationship Id="rId98" Type="http://schemas.openxmlformats.org/officeDocument/2006/relationships/tags" Target="../tags/tag518.xml"/><Relationship Id="rId3" Type="http://schemas.openxmlformats.org/officeDocument/2006/relationships/tags" Target="../tags/tag423.xml"/><Relationship Id="rId25" Type="http://schemas.openxmlformats.org/officeDocument/2006/relationships/tags" Target="../tags/tag445.xml"/><Relationship Id="rId46" Type="http://schemas.openxmlformats.org/officeDocument/2006/relationships/tags" Target="../tags/tag466.xml"/><Relationship Id="rId67" Type="http://schemas.openxmlformats.org/officeDocument/2006/relationships/tags" Target="../tags/tag487.xml"/><Relationship Id="rId116" Type="http://schemas.openxmlformats.org/officeDocument/2006/relationships/tags" Target="../tags/tag536.xml"/><Relationship Id="rId20" Type="http://schemas.openxmlformats.org/officeDocument/2006/relationships/tags" Target="../tags/tag440.xml"/><Relationship Id="rId41" Type="http://schemas.openxmlformats.org/officeDocument/2006/relationships/tags" Target="../tags/tag461.xml"/><Relationship Id="rId62" Type="http://schemas.openxmlformats.org/officeDocument/2006/relationships/tags" Target="../tags/tag482.xml"/><Relationship Id="rId83" Type="http://schemas.openxmlformats.org/officeDocument/2006/relationships/tags" Target="../tags/tag503.xml"/><Relationship Id="rId88" Type="http://schemas.openxmlformats.org/officeDocument/2006/relationships/tags" Target="../tags/tag508.xml"/><Relationship Id="rId111" Type="http://schemas.openxmlformats.org/officeDocument/2006/relationships/tags" Target="../tags/tag531.xml"/><Relationship Id="rId15" Type="http://schemas.openxmlformats.org/officeDocument/2006/relationships/tags" Target="../tags/tag435.xml"/><Relationship Id="rId36" Type="http://schemas.openxmlformats.org/officeDocument/2006/relationships/tags" Target="../tags/tag456.xml"/><Relationship Id="rId57" Type="http://schemas.openxmlformats.org/officeDocument/2006/relationships/tags" Target="../tags/tag477.xml"/><Relationship Id="rId106" Type="http://schemas.openxmlformats.org/officeDocument/2006/relationships/tags" Target="../tags/tag52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0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4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33.png"/><Relationship Id="rId4" Type="http://schemas.openxmlformats.org/officeDocument/2006/relationships/audio" Target="../media/audio1.wav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8.xml"/><Relationship Id="rId4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3250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guò fèn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过分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qiáng diào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强调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50520" y="3411855"/>
            <a:ext cx="2386330" cy="193992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zuò wén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作文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835" y="3320415"/>
            <a:ext cx="2348230" cy="190881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59635"/>
            <a:ext cx="6046470" cy="4229735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guān diǎn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观点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kè guān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客观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50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Chris Chan\Desktop\图片\生词1-1\1全面.jpg1全面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8353" t="10751" r="19086" b="-3521"/>
          <a:stretch>
            <a:fillRect/>
          </a:stretch>
        </p:blipFill>
        <p:spPr bwMode="auto">
          <a:xfrm>
            <a:off x="4599916" y="2445343"/>
            <a:ext cx="3311525" cy="2509520"/>
          </a:xfrm>
          <a:prstGeom prst="round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全面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698622" y="1157303"/>
            <a:ext cx="312420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quán miàn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218052" y="2964513"/>
            <a:ext cx="18008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all-round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Chris Chan\Desktop\图片\生词1-1\2火柴.jpg2火柴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59655" y="1910715"/>
            <a:ext cx="3853815" cy="316357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火柴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881502" y="1157303"/>
            <a:ext cx="25647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huǒ chái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38092" y="2964513"/>
            <a:ext cx="12890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match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Chris Chan\Desktop\图片\生词1-1\3转变.jpg3转变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59655" y="1919605"/>
            <a:ext cx="3853815" cy="314579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转变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698622" y="1157303"/>
            <a:ext cx="31788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zhuǎn biàn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252342" y="2964513"/>
            <a:ext cx="19240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transform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Chris Chan\Desktop\图片\生词1-1\4观念.jpg4观念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8575" y="1919605"/>
            <a:ext cx="3355975" cy="314579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观念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698622" y="1157303"/>
            <a:ext cx="29362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guān niàn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32352" y="2964513"/>
            <a:ext cx="16135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mentality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Chris Chan\Desktop\图片\生词1-1\5灰.jpg5灰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40655" y="1919605"/>
            <a:ext cx="3091815" cy="314579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灰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01542" y="1157303"/>
            <a:ext cx="97536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huī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35122" y="2964513"/>
            <a:ext cx="22555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n./adj. dust; gray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动画）的编辑、修改。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48320" y="28257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2925" y="1671320"/>
            <a:ext cx="248602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143875" y="2999105"/>
            <a:ext cx="2496820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43875" y="432689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835265" y="3194050"/>
            <a:ext cx="3142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all-round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8154670" y="1671320"/>
            <a:ext cx="24790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objective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8117205" y="299085"/>
            <a:ext cx="2555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idea,opinion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103870" y="4580255"/>
            <a:ext cx="2585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excessive</a:t>
            </a:r>
          </a:p>
        </p:txBody>
      </p:sp>
      <p:cxnSp>
        <p:nvCxnSpPr>
          <p:cNvPr id="67" name="直接连接符 66"/>
          <p:cNvCxnSpPr/>
          <p:nvPr/>
        </p:nvCxnSpPr>
        <p:spPr>
          <a:xfrm>
            <a:off x="3578206" y="842147"/>
            <a:ext cx="1504315" cy="269494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565111" y="2148607"/>
            <a:ext cx="1482090" cy="57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3537767" y="764318"/>
            <a:ext cx="1487805" cy="273113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3605712" y="4801657"/>
            <a:ext cx="1456055" cy="13817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40180" y="1666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40180" y="43224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427480" y="30003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5191125" y="43224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177790" y="299593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164455" y="1666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149215" y="2825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97475" y="4578985"/>
            <a:ext cx="20243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qiáng diào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928870" y="3236595"/>
            <a:ext cx="25177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guān diǎn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165725" y="187769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kè guān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929505" y="485140"/>
            <a:ext cx="251650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quán miàn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50340" y="454723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过分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427480" y="322135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全面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438275" y="188404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客观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811655" y="52197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观点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306926" y="2175647"/>
            <a:ext cx="764540" cy="317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279621" y="774202"/>
            <a:ext cx="778510" cy="27501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7320261" y="797697"/>
            <a:ext cx="762635" cy="26981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7306926" y="4799467"/>
            <a:ext cx="723900" cy="137668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矩形: 圆角 59"/>
          <p:cNvSpPr/>
          <p:nvPr/>
        </p:nvSpPr>
        <p:spPr>
          <a:xfrm>
            <a:off x="8124190" y="565404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24190" y="5678805"/>
            <a:ext cx="25165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emphasize</a:t>
            </a: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3551102" y="4819428"/>
            <a:ext cx="1562100" cy="13423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矩形: 圆角 53"/>
          <p:cNvSpPr/>
          <p:nvPr/>
        </p:nvSpPr>
        <p:spPr>
          <a:xfrm>
            <a:off x="1420495" y="5649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: 圆角 53"/>
          <p:cNvSpPr/>
          <p:nvPr/>
        </p:nvSpPr>
        <p:spPr>
          <a:xfrm>
            <a:off x="5171440" y="5649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177790" y="587057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guò fèn 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417320" y="58743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强调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7248707" y="4870863"/>
            <a:ext cx="731520" cy="128206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doors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>
            <a:off x="4163676" y="1754642"/>
            <a:ext cx="2990850" cy="36506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4096606" y="2954422"/>
            <a:ext cx="3033395" cy="3810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4136572" y="4190152"/>
            <a:ext cx="3018155" cy="1333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999615" y="1422400"/>
            <a:ext cx="2038985" cy="612775"/>
            <a:chOff x="3149" y="497"/>
            <a:chExt cx="3211" cy="965"/>
          </a:xfrm>
        </p:grpSpPr>
        <p:sp>
          <p:nvSpPr>
            <p:cNvPr id="6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158" y="528"/>
              <a:ext cx="3202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过分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973580" y="2656205"/>
            <a:ext cx="2059940" cy="612775"/>
            <a:chOff x="3118" y="497"/>
            <a:chExt cx="3244" cy="965"/>
          </a:xfrm>
        </p:grpSpPr>
        <p:sp>
          <p:nvSpPr>
            <p:cNvPr id="35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118" y="528"/>
              <a:ext cx="324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转变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976120" y="3863340"/>
            <a:ext cx="2059940" cy="612775"/>
            <a:chOff x="3118" y="497"/>
            <a:chExt cx="3244" cy="965"/>
          </a:xfrm>
        </p:grpSpPr>
        <p:sp>
          <p:nvSpPr>
            <p:cNvPr id="38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118" y="528"/>
              <a:ext cx="324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全面地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998345" y="5070475"/>
            <a:ext cx="2025015" cy="612775"/>
            <a:chOff x="3149" y="497"/>
            <a:chExt cx="3189" cy="965"/>
          </a:xfrm>
        </p:grpSpPr>
        <p:sp>
          <p:nvSpPr>
            <p:cNvPr id="41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交换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282815" y="1424940"/>
            <a:ext cx="2025015" cy="612775"/>
            <a:chOff x="3149" y="497"/>
            <a:chExt cx="3189" cy="965"/>
          </a:xfrm>
        </p:grpSpPr>
        <p:sp>
          <p:nvSpPr>
            <p:cNvPr id="50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观点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993890" y="2658745"/>
            <a:ext cx="2623820" cy="612775"/>
            <a:chOff x="2704" y="497"/>
            <a:chExt cx="4132" cy="965"/>
          </a:xfrm>
        </p:grpSpPr>
        <p:sp>
          <p:nvSpPr>
            <p:cNvPr id="53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704" y="528"/>
              <a:ext cx="4132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观念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993890" y="3865880"/>
            <a:ext cx="2623820" cy="638810"/>
            <a:chOff x="2700" y="497"/>
            <a:chExt cx="4132" cy="1006"/>
          </a:xfrm>
        </p:grpSpPr>
        <p:sp>
          <p:nvSpPr>
            <p:cNvPr id="59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700" y="584"/>
              <a:ext cx="4132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了解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281545" y="5073015"/>
            <a:ext cx="2025015" cy="612775"/>
            <a:chOff x="3149" y="497"/>
            <a:chExt cx="3189" cy="965"/>
          </a:xfrm>
        </p:grpSpPr>
        <p:sp>
          <p:nvSpPr>
            <p:cNvPr id="68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强调</a:t>
              </a:r>
            </a:p>
          </p:txBody>
        </p:sp>
      </p:grpSp>
      <p:cxnSp>
        <p:nvCxnSpPr>
          <p:cNvPr id="79" name="直接连接符 78"/>
          <p:cNvCxnSpPr/>
          <p:nvPr/>
        </p:nvCxnSpPr>
        <p:spPr>
          <a:xfrm flipV="1">
            <a:off x="4136572" y="1754283"/>
            <a:ext cx="3061970" cy="366077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doors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Chris Chan\Desktop\图片\课文背景.jpg课文背景"/>
          <p:cNvPicPr>
            <a:picLocks noChangeAspect="1"/>
          </p:cNvPicPr>
          <p:nvPr/>
        </p:nvPicPr>
        <p:blipFill>
          <a:blip r:embed="rId5">
            <a:alphaModFix amt="80000"/>
          </a:blip>
          <a:srcRect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16830" y="2996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100" y="2548890"/>
            <a:ext cx="1188275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很多家长可能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过分强调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阅读的作用，觉得多读书就能够把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作文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写得特别好。这个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观点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是不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客观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、不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全面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的，我们需要转变自己的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观念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。</a:t>
            </a:r>
          </a:p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我曾经听一位美国的小学老师说，他们十分重视和学生一起讨论问题。比如，他们讨论过《卖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火柴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的小女孩儿》是写给谁看的，还讨论过灰姑娘的故事。</a:t>
            </a:r>
          </a:p>
        </p:txBody>
      </p:sp>
      <p:pic>
        <p:nvPicPr>
          <p:cNvPr id="3" name="22-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007" end="12049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5485" y="1201420"/>
            <a:ext cx="1261745" cy="1209040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60805" y="5709285"/>
            <a:ext cx="10662285" cy="59880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2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请用重点词语复述故事：过分、强调、作文、观点、客观、全面、观念、火柴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2" dur="1661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写作的作用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阅读的作用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很多家长过分强调____________。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6918960" y="1296035"/>
            <a:ext cx="2393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阅读的作用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转变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坚持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我们需要_______自己的观念。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086985" y="1311910"/>
            <a:ext cx="2393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转变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家长的意见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和学生一起讨论问题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在美国的小学，老师十分重视_____________。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7242175" y="1360170"/>
            <a:ext cx="38950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26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和学生一起讨论问题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18515" y="204851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" name="圆角矩形 1"/>
          <p:cNvSpPr/>
          <p:nvPr/>
        </p:nvSpPr>
        <p:spPr>
          <a:xfrm>
            <a:off x="818515" y="205105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6" name="组合 5"/>
          <p:cNvGrpSpPr/>
          <p:nvPr/>
        </p:nvGrpSpPr>
        <p:grpSpPr>
          <a:xfrm>
            <a:off x="818515" y="20510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2185670"/>
            <a:ext cx="86588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很多家长过分强调了阅读的作用。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821055" y="334391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0" name="圆角矩形 19"/>
          <p:cNvSpPr/>
          <p:nvPr/>
        </p:nvSpPr>
        <p:spPr>
          <a:xfrm>
            <a:off x="821055" y="334645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334645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3477260"/>
            <a:ext cx="86588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多读书可以把作文写好这个观点是全面的。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821055" y="467614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0" name="圆角矩形 29"/>
          <p:cNvSpPr/>
          <p:nvPr/>
        </p:nvSpPr>
        <p:spPr>
          <a:xfrm>
            <a:off x="821055" y="467868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67868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813300"/>
            <a:ext cx="1035431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在美国，小学老师十分重视和学生一起讨论问题。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第二十二课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22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525"/>
                  <a:ext cx="14366" cy="902"/>
                  <a:chOff x="8865" y="6525"/>
                  <a:chExt cx="14366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22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435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Reading and Thinking</a:t>
                    </a: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22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阅读与思考</a:t>
                  </a: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2022.09.26课件22\图片\生词2\1王宫.jpg1王宫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40655" y="1950085"/>
            <a:ext cx="3091815" cy="308483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王宫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677667" y="1157303"/>
            <a:ext cx="33439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wáng gōng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237102" y="2934668"/>
            <a:ext cx="20383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royal palace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2022.09.26课件22\图片\生词2\2王子.jpg2王子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77815" y="1950085"/>
            <a:ext cx="2817495" cy="308483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王子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87242" y="1157303"/>
            <a:ext cx="22345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wáng zǐ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51427" y="2934668"/>
            <a:ext cx="12566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prince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38193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3149600" y="145986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阅读与写作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46125" y="319468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160395" y="2205355"/>
            <a:ext cx="83108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了解并掌握“过分、全面、转变、对待、交换、承认、完美、平等、自私、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  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主张”等词的搭配。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167380" y="1831340"/>
            <a:ext cx="5796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 smtClean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了解并掌握“一旦、难免、自从”的意义和用法。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167380" y="2838450"/>
            <a:ext cx="4196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辨析“平等”和“公平”的异同。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3167380" y="3251200"/>
            <a:ext cx="8978265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熟悉并掌握本课其他重点五级大纲词汇的意义和用法:“强调、作文、观点、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客观、观念、火柴、灰、王子、属于、巨大、疼爱、理由、道德、价值、单纯”。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3167201" y="3976696"/>
            <a:ext cx="4094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理解本课6个非大纲词汇的意义。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831088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）本文是作家梁晓声对阅读与写作教育的认识。他以美国教师对《灰姑娘》的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教学为例，说明了不能单纯地主张阅读而不强调思考。要求学生阅读理解课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文，掌握文章大意并能运用所学词语、语言点叙述课文中的例证与观点。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3167201" y="5958857"/>
            <a:ext cx="4881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）讨论童话《灰姑娘》，并完成命题写作。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58946" y="4454216"/>
            <a:ext cx="7421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了解并掌握“扩展”板块10个“写作表达”类词汇的意义和用法。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2022.09.26课件22\图片\生词2\3属于.jpg3属于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77815" y="2220278"/>
            <a:ext cx="2817495" cy="2544445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属于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39642" y="1157303"/>
            <a:ext cx="18592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shǔ yú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218052" y="2934668"/>
            <a:ext cx="19716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belong to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2022.09.26课件22\图片\生词2\4对待.jpg4对待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77815" y="2310766"/>
            <a:ext cx="2817495" cy="236347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对待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153917" y="1157303"/>
            <a:ext cx="203327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duì dài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84752" y="2934668"/>
            <a:ext cx="13614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treat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2022.09.26课件22\图片\生词2\5拥有.jpg5拥有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28310" y="2310766"/>
            <a:ext cx="2516505" cy="236347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拥有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858642" y="1157303"/>
            <a:ext cx="27101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yōng yǒu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84752" y="2934668"/>
            <a:ext cx="13061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own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2022.09.26课件22\图片\生词2\6巨大.jpg6巨大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28310" y="2694623"/>
            <a:ext cx="2516505" cy="1595755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巨大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430142" y="1157303"/>
            <a:ext cx="15405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jù dà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70477" y="2934668"/>
            <a:ext cx="13608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huge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777740" y="790575"/>
            <a:ext cx="2032000" cy="612775"/>
            <a:chOff x="3138" y="497"/>
            <a:chExt cx="3200" cy="965"/>
          </a:xfrm>
        </p:grpSpPr>
        <p:sp>
          <p:nvSpPr>
            <p:cNvPr id="6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138" y="579"/>
              <a:ext cx="320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wáng</a:t>
              </a:r>
              <a:r>
                <a:rPr lang="en-US"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zǐ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777105" y="1824355"/>
            <a:ext cx="2026285" cy="612775"/>
            <a:chOff x="3147" y="497"/>
            <a:chExt cx="3191" cy="965"/>
          </a:xfrm>
        </p:grpSpPr>
        <p:sp>
          <p:nvSpPr>
            <p:cNvPr id="35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147" y="579"/>
              <a:ext cx="318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shǔ</a:t>
              </a:r>
              <a:r>
                <a:rPr lang="en-US"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yú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80915" y="2831465"/>
            <a:ext cx="2029460" cy="612775"/>
            <a:chOff x="3149" y="497"/>
            <a:chExt cx="3196" cy="965"/>
          </a:xfrm>
        </p:grpSpPr>
        <p:sp>
          <p:nvSpPr>
            <p:cNvPr id="38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153" y="562"/>
              <a:ext cx="319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sz="2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wáng</a:t>
              </a:r>
              <a:r>
                <a:rPr lang="en-US" sz="2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2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gōng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783455" y="3838575"/>
            <a:ext cx="2026920" cy="612775"/>
            <a:chOff x="3149" y="497"/>
            <a:chExt cx="3192" cy="965"/>
          </a:xfrm>
        </p:grpSpPr>
        <p:sp>
          <p:nvSpPr>
            <p:cNvPr id="41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151" y="572"/>
              <a:ext cx="319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jù</a:t>
              </a:r>
              <a:r>
                <a:rPr lang="en-US"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dà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777105" y="4836795"/>
            <a:ext cx="2025015" cy="612775"/>
            <a:chOff x="3149" y="497"/>
            <a:chExt cx="3189" cy="965"/>
          </a:xfrm>
        </p:grpSpPr>
        <p:sp>
          <p:nvSpPr>
            <p:cNvPr id="44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153" y="579"/>
              <a:ext cx="31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duì</a:t>
              </a:r>
              <a:r>
                <a:rPr lang="en-US"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dài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95190" y="5870575"/>
            <a:ext cx="2194560" cy="612775"/>
            <a:chOff x="3016" y="497"/>
            <a:chExt cx="3456" cy="965"/>
          </a:xfrm>
        </p:grpSpPr>
        <p:sp>
          <p:nvSpPr>
            <p:cNvPr id="47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016" y="579"/>
              <a:ext cx="345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yōng</a:t>
              </a:r>
              <a:r>
                <a:rPr lang="en-US"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yǒu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128125" y="793115"/>
            <a:ext cx="2663263" cy="612775"/>
            <a:chOff x="3140" y="497"/>
            <a:chExt cx="3198" cy="965"/>
          </a:xfrm>
        </p:grpSpPr>
        <p:sp>
          <p:nvSpPr>
            <p:cNvPr id="50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140" y="579"/>
              <a:ext cx="3198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26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n. royal palace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129270" y="1826895"/>
            <a:ext cx="2656205" cy="612775"/>
            <a:chOff x="3149" y="497"/>
            <a:chExt cx="3189" cy="965"/>
          </a:xfrm>
        </p:grpSpPr>
        <p:sp>
          <p:nvSpPr>
            <p:cNvPr id="53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162" y="589"/>
              <a:ext cx="3157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26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n. prince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130144" y="2834005"/>
            <a:ext cx="2657871" cy="612775"/>
            <a:chOff x="3147" y="497"/>
            <a:chExt cx="3191" cy="965"/>
          </a:xfrm>
        </p:grpSpPr>
        <p:sp>
          <p:nvSpPr>
            <p:cNvPr id="59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147" y="579"/>
              <a:ext cx="3170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26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v. to belong to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134350" y="3841115"/>
            <a:ext cx="2656205" cy="612775"/>
            <a:chOff x="3149" y="497"/>
            <a:chExt cx="3189" cy="965"/>
          </a:xfrm>
        </p:grpSpPr>
        <p:sp>
          <p:nvSpPr>
            <p:cNvPr id="68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3154" y="596"/>
              <a:ext cx="3171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26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v. to treat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8127167" y="4839335"/>
            <a:ext cx="2664534" cy="612775"/>
            <a:chOff x="3148" y="497"/>
            <a:chExt cx="3199" cy="965"/>
          </a:xfrm>
        </p:grpSpPr>
        <p:sp>
          <p:nvSpPr>
            <p:cNvPr id="74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3148" y="596"/>
              <a:ext cx="3199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26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v. to own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130540" y="5873115"/>
            <a:ext cx="2656205" cy="612775"/>
            <a:chOff x="3149" y="497"/>
            <a:chExt cx="3189" cy="965"/>
          </a:xfrm>
        </p:grpSpPr>
        <p:sp>
          <p:nvSpPr>
            <p:cNvPr id="77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3160" y="579"/>
              <a:ext cx="3158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26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adj. huge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97660" y="788035"/>
            <a:ext cx="2025015" cy="612775"/>
            <a:chOff x="3149" y="497"/>
            <a:chExt cx="3189" cy="965"/>
          </a:xfrm>
        </p:grpSpPr>
        <p:sp>
          <p:nvSpPr>
            <p:cNvPr id="4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王宫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91310" y="1821815"/>
            <a:ext cx="2025015" cy="612775"/>
            <a:chOff x="3149" y="497"/>
            <a:chExt cx="3189" cy="965"/>
          </a:xfrm>
        </p:grpSpPr>
        <p:sp>
          <p:nvSpPr>
            <p:cNvPr id="9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王子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93850" y="2828925"/>
            <a:ext cx="2025015" cy="612775"/>
            <a:chOff x="3149" y="497"/>
            <a:chExt cx="3189" cy="965"/>
          </a:xfrm>
        </p:grpSpPr>
        <p:sp>
          <p:nvSpPr>
            <p:cNvPr id="12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属于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96390" y="3836035"/>
            <a:ext cx="2025015" cy="612775"/>
            <a:chOff x="3149" y="497"/>
            <a:chExt cx="3189" cy="965"/>
          </a:xfrm>
        </p:grpSpPr>
        <p:sp>
          <p:nvSpPr>
            <p:cNvPr id="15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对待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590040" y="4834255"/>
            <a:ext cx="2025015" cy="612775"/>
            <a:chOff x="3149" y="497"/>
            <a:chExt cx="3189" cy="965"/>
          </a:xfrm>
        </p:grpSpPr>
        <p:sp>
          <p:nvSpPr>
            <p:cNvPr id="20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拥有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92580" y="5868035"/>
            <a:ext cx="2025015" cy="612775"/>
            <a:chOff x="3149" y="497"/>
            <a:chExt cx="3189" cy="965"/>
          </a:xfrm>
        </p:grpSpPr>
        <p:sp>
          <p:nvSpPr>
            <p:cNvPr id="23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158" y="528"/>
              <a:ext cx="317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巨大</a:t>
              </a: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3729971" y="1104402"/>
            <a:ext cx="937260" cy="204660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941166" y="2116592"/>
            <a:ext cx="1101090" cy="9753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3718541" y="1104402"/>
            <a:ext cx="947420" cy="96901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908146" y="1082812"/>
            <a:ext cx="1099820" cy="104457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3707746" y="2126752"/>
            <a:ext cx="998220" cy="10242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973551" y="4196217"/>
            <a:ext cx="1034415" cy="20027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686156" y="4163197"/>
            <a:ext cx="990600" cy="97790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48" idx="3"/>
          </p:cNvCxnSpPr>
          <p:nvPr/>
        </p:nvCxnSpPr>
        <p:spPr>
          <a:xfrm flipV="1">
            <a:off x="6889731" y="5170307"/>
            <a:ext cx="1123315" cy="10134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48" idx="1"/>
          </p:cNvCxnSpPr>
          <p:nvPr/>
        </p:nvCxnSpPr>
        <p:spPr>
          <a:xfrm>
            <a:off x="3696951" y="5186817"/>
            <a:ext cx="998220" cy="9969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875761" y="1082812"/>
            <a:ext cx="1146810" cy="203517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3707746" y="4076202"/>
            <a:ext cx="936625" cy="21012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886556" y="4135892"/>
            <a:ext cx="1136015" cy="98552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doors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5557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072956"/>
            <a:ext cx="2837180" cy="1783513"/>
            <a:chOff x="7787" y="3010"/>
            <a:chExt cx="5660" cy="1984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10"/>
              <a:ext cx="5660" cy="1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36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一旦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副词，表示不确定的时间、突然到来的一天或者假如有这么一天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903730"/>
            <a:ext cx="8538845" cy="891540"/>
            <a:chOff x="518" y="3400"/>
            <a:chExt cx="13447" cy="1404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400"/>
              <a:ext cx="13446" cy="1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2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长大后，我终于明白了这个道理:女人</a:t>
              </a:r>
              <a:r>
                <a:rPr lang="zh-CN" altLang="en-US" sz="26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一旦</a:t>
              </a:r>
              <a:r>
                <a:rPr lang="zh-CN" altLang="en-US" sz="2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做了母亲，就变得矛盾了。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611245"/>
            <a:ext cx="8538845" cy="891540"/>
            <a:chOff x="518" y="3400"/>
            <a:chExt cx="13447" cy="1404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400"/>
              <a:ext cx="13446" cy="1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2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灰姑娘</a:t>
              </a:r>
              <a:r>
                <a:rPr lang="zh-CN" altLang="en-US" sz="26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一旦</a:t>
              </a:r>
              <a:r>
                <a:rPr lang="zh-CN" altLang="en-US" sz="2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进了这个王宫，……应该怎样对待她的继母，应该怎样对待她的两个姐姐？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2105" y="5300345"/>
            <a:ext cx="8538845" cy="891540"/>
            <a:chOff x="518" y="3400"/>
            <a:chExt cx="13447" cy="1404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00"/>
              <a:ext cx="13446" cy="1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2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所谓私人空间，是指我们身体周围的一定的空间，</a:t>
              </a:r>
              <a:r>
                <a:rPr lang="zh-CN" altLang="en-US" sz="26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一旦</a:t>
              </a:r>
              <a:r>
                <a:rPr lang="zh-CN" altLang="en-US" sz="2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有人闯入这个空间，我们就会感觉不舒服、不自在。</a:t>
              </a:r>
            </a:p>
          </p:txBody>
        </p:sp>
      </p:grpSp>
      <p:pic>
        <p:nvPicPr>
          <p:cNvPr id="8" name="图片 7" descr="1母亲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2453005" y="695325"/>
            <a:ext cx="1485265" cy="1287145"/>
          </a:xfrm>
          <a:prstGeom prst="ellipse">
            <a:avLst/>
          </a:prstGeom>
        </p:spPr>
      </p:pic>
      <p:pic>
        <p:nvPicPr>
          <p:cNvPr id="10" name="图片 9" descr="2灰姑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0255" y="2502535"/>
            <a:ext cx="949325" cy="1125220"/>
          </a:xfrm>
          <a:prstGeom prst="rect">
            <a:avLst/>
          </a:prstGeom>
        </p:spPr>
      </p:pic>
      <p:pic>
        <p:nvPicPr>
          <p:cNvPr id="11" name="图片 10" descr="3私人空间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580" y="4545330"/>
            <a:ext cx="1218565" cy="771525"/>
          </a:xfrm>
          <a:prstGeom prst="round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2022.09.26课件22\图片\课文背景.jpg课文背景"/>
          <p:cNvPicPr>
            <a:picLocks noChangeAspect="1"/>
          </p:cNvPicPr>
          <p:nvPr/>
        </p:nvPicPr>
        <p:blipFill>
          <a:blip r:embed="rId4">
            <a:alphaModFix amt="80000"/>
          </a:blip>
          <a:srcRect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3653155"/>
            <a:ext cx="11164570" cy="1158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老师的问题是什么？</a:t>
            </a: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为什么要和学生讨论这个问题？</a:t>
            </a: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</a:t>
            </a:r>
          </a:p>
        </p:txBody>
      </p:sp>
      <p:pic>
        <p:nvPicPr>
          <p:cNvPr id="3" name="22-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5700" end="8295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5340" y="1070610"/>
            <a:ext cx="1362710" cy="131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6" dur="1661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2022.09.26课件22\图片\课文背景.jpg课文背景"/>
          <p:cNvPicPr>
            <a:picLocks noChangeAspect="1"/>
          </p:cNvPicPr>
          <p:nvPr/>
        </p:nvPicPr>
        <p:blipFill>
          <a:blip r:embed="rId3">
            <a:alphaModFix amt="80000"/>
          </a:blip>
          <a:srcRect/>
          <a:stretch>
            <a:fillRect/>
          </a:stretch>
        </p:blipFill>
        <p:spPr>
          <a:xfrm>
            <a:off x="635" y="0"/>
            <a:ext cx="1219073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老师讲完故事之后，问同学们：灰姑娘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一旦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进了这个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王宫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，成为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王子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的心上人，她的梦想实现了，一切幸福都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属于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她之后，这时她应该怎样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对待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她的继母，应该怎样对待她的两个姐姐？</a:t>
            </a:r>
          </a:p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为什么要讨论这个问题呢？因为这是一种情感交换。老师和学生通过讨论得出的结论是：一个已经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拥有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巨大幸福的人，应该原谅和理解那些伤害过自己的人。</a:t>
            </a:r>
          </a:p>
          <a:p>
            <a:pPr algn="l" fontAlgn="auto">
              <a:lnSpc>
                <a:spcPct val="200000"/>
              </a:lnSpc>
            </a:pP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563870"/>
            <a:ext cx="9723755" cy="69151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6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请用重点词语复述故事：一旦、王宫、王子、属于、对待、拥有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用“一旦”完成下列句子或对话。</a:t>
            </a:r>
            <a:endParaRPr lang="en-US" altLang="zh-CN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971800"/>
            <a:ext cx="877633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这件事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   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，那可就麻烦了。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45615" y="3523615"/>
            <a:ext cx="7754620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，我就立刻通知你。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749550" y="2915285"/>
            <a:ext cx="46748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一旦被老板知道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04010" y="3556000"/>
            <a:ext cx="46748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一旦有他的消息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48790" y="4356100"/>
            <a:ext cx="8565515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这项技术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，将会大大提高产品的</a:t>
            </a: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竞争力。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597150" y="4289425"/>
            <a:ext cx="46748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一旦被采用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第二十二课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22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525"/>
                  <a:ext cx="14366" cy="902"/>
                  <a:chOff x="8865" y="6525"/>
                  <a:chExt cx="14366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22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435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Reading and Thinking</a:t>
                    </a: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22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阅读与思考</a:t>
                  </a: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22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2022.09.26课件22\图片\生词3\1承认.jpg1承认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83555" y="2310766"/>
            <a:ext cx="2406015" cy="236347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承认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780537" y="1157303"/>
            <a:ext cx="29775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chéng rèn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84752" y="2934668"/>
            <a:ext cx="14966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admit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2022.09.26课件22\图片\生词3\2人性.jpg2人性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69280" y="2310766"/>
            <a:ext cx="2234565" cy="236347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人性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56127" y="1157303"/>
            <a:ext cx="22917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rén xìng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46932" y="2934668"/>
            <a:ext cx="22212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human nature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2022.09.26课件22\图片\生词3\3完美.jpg3完美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73408" y="2310766"/>
            <a:ext cx="2226310" cy="236347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完美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913887" y="1157303"/>
            <a:ext cx="250825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wán měi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78072" y="2934668"/>
            <a:ext cx="16262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perfect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2022.09.26课件22\图片\生词3\4疼爱.jpg4疼爱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78501" y="2310766"/>
            <a:ext cx="2016125" cy="236347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疼爱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913887" y="1157303"/>
            <a:ext cx="25044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téng’ài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55822" y="2934668"/>
            <a:ext cx="21361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love dearly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2022.09.26课件22\图片\生词3\5自私.jpg5自私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46675" y="2188845"/>
            <a:ext cx="2816225" cy="248031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自私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687317" y="1157303"/>
            <a:ext cx="100012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zì sī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82542" y="2934668"/>
            <a:ext cx="14141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selfish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2022.09.26课件22\图片\生词3\6倾向.jpg6倾向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46675" y="2234248"/>
            <a:ext cx="2816225" cy="2389505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倾向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771647" y="1157303"/>
            <a:ext cx="301053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qīng xiàng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60292" y="2934668"/>
            <a:ext cx="16725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tendency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2022.09.26课件22\图片\生词3\7理由.jpg7理由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25745" y="2234248"/>
            <a:ext cx="2458085" cy="2389505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理由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420617" y="1157303"/>
            <a:ext cx="155130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lǐ yóu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58082" y="2934668"/>
            <a:ext cx="13061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reason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2022.09.26课件22\图片\生词3\8道德.jpg8道德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87620" y="2233930"/>
            <a:ext cx="2985135" cy="2390775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道德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73907" y="1157303"/>
            <a:ext cx="219900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dào dé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58082" y="2934668"/>
            <a:ext cx="14497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morality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>
            <a:off x="4163676" y="1754642"/>
            <a:ext cx="3011170" cy="190627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4096606" y="1747922"/>
            <a:ext cx="3023870" cy="18732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4136572" y="5541432"/>
            <a:ext cx="3018155" cy="1333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999615" y="1422400"/>
            <a:ext cx="2038985" cy="612775"/>
            <a:chOff x="3149" y="497"/>
            <a:chExt cx="3211" cy="965"/>
          </a:xfrm>
        </p:grpSpPr>
        <p:sp>
          <p:nvSpPr>
            <p:cNvPr id="6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158" y="528"/>
              <a:ext cx="3202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承认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973580" y="3322955"/>
            <a:ext cx="2059940" cy="612775"/>
            <a:chOff x="3118" y="497"/>
            <a:chExt cx="3244" cy="965"/>
          </a:xfrm>
        </p:grpSpPr>
        <p:sp>
          <p:nvSpPr>
            <p:cNvPr id="35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118" y="528"/>
              <a:ext cx="324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完美的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976120" y="5214620"/>
            <a:ext cx="2059940" cy="612775"/>
            <a:chOff x="3118" y="497"/>
            <a:chExt cx="3244" cy="965"/>
          </a:xfrm>
        </p:grpSpPr>
        <p:sp>
          <p:nvSpPr>
            <p:cNvPr id="38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118" y="528"/>
              <a:ext cx="324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自私的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282815" y="1424940"/>
            <a:ext cx="2040890" cy="612775"/>
            <a:chOff x="3149" y="497"/>
            <a:chExt cx="3214" cy="965"/>
          </a:xfrm>
        </p:grpSpPr>
        <p:sp>
          <p:nvSpPr>
            <p:cNvPr id="50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171" y="612"/>
              <a:ext cx="319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2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人</a:t>
              </a:r>
              <a:r>
                <a:rPr lang="en-US" altLang="zh-CN" sz="2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2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世界</a:t>
              </a:r>
              <a:r>
                <a:rPr lang="en-US" altLang="zh-CN" sz="2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2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生活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993890" y="3325495"/>
            <a:ext cx="2623820" cy="612775"/>
            <a:chOff x="2704" y="497"/>
            <a:chExt cx="4132" cy="965"/>
          </a:xfrm>
        </p:grpSpPr>
        <p:sp>
          <p:nvSpPr>
            <p:cNvPr id="53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704" y="528"/>
              <a:ext cx="4132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事实</a:t>
              </a:r>
              <a:r>
                <a:rPr lang="en-US" altLang="zh-CN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错误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985000" y="5217160"/>
            <a:ext cx="2623820" cy="612775"/>
            <a:chOff x="2686" y="497"/>
            <a:chExt cx="4132" cy="965"/>
          </a:xfrm>
        </p:grpSpPr>
        <p:sp>
          <p:nvSpPr>
            <p:cNvPr id="59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686" y="612"/>
              <a:ext cx="413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2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人</a:t>
              </a:r>
              <a:r>
                <a:rPr lang="en-US" altLang="zh-CN" sz="2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2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想法</a:t>
              </a:r>
              <a:r>
                <a:rPr lang="en-US" altLang="zh-CN" sz="2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24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行为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doors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25994"/>
            <a:ext cx="2837180" cy="1691820"/>
            <a:chOff x="7787" y="3069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6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难免</a:t>
              </a: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形容词，不容易避免的，避免不了的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91579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刚开始工作，这样的错误是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难免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的。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68744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朋友间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难免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会产生矛盾、误会甚至是伤害。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31470" y="5405755"/>
            <a:ext cx="8538845" cy="841375"/>
            <a:chOff x="518" y="3426"/>
            <a:chExt cx="13447" cy="1325"/>
          </a:xfrm>
        </p:grpSpPr>
        <p:sp>
          <p:nvSpPr>
            <p:cNvPr id="3" name="圆角矩形 2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44"/>
              <a:ext cx="13446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24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作为一个母亲，在自己的亲生女儿和不是亲生的灰姑娘之间，</a:t>
              </a:r>
              <a:r>
                <a:rPr lang="zh-CN" altLang="en-US" sz="24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难免</a:t>
              </a:r>
              <a:r>
                <a:rPr lang="zh-CN" altLang="en-US" sz="24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会更疼爱自己亲生的女儿，很难完全平等地对待她们。</a:t>
              </a:r>
            </a:p>
          </p:txBody>
        </p:sp>
      </p:grpSp>
      <p:pic>
        <p:nvPicPr>
          <p:cNvPr id="8" name="图片 7" descr="1工作错误"/>
          <p:cNvPicPr>
            <a:picLocks noChangeAspect="1"/>
          </p:cNvPicPr>
          <p:nvPr/>
        </p:nvPicPr>
        <p:blipFill>
          <a:blip r:embed="rId5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2315" y="1624965"/>
            <a:ext cx="1296035" cy="1268730"/>
          </a:xfrm>
          <a:prstGeom prst="rect">
            <a:avLst/>
          </a:prstGeom>
        </p:spPr>
      </p:pic>
      <p:pic>
        <p:nvPicPr>
          <p:cNvPr id="10" name="图片 9" descr="2误会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78395" y="2839720"/>
            <a:ext cx="1918970" cy="1069340"/>
          </a:xfrm>
          <a:prstGeom prst="rect">
            <a:avLst/>
          </a:prstGeom>
        </p:spPr>
      </p:pic>
      <p:pic>
        <p:nvPicPr>
          <p:cNvPr id="11" name="图片 10" descr="3母亲"/>
          <p:cNvPicPr>
            <a:picLocks noChangeAspect="1"/>
          </p:cNvPicPr>
          <p:nvPr/>
        </p:nvPicPr>
        <p:blipFill>
          <a:blip r:embed="rId7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5170" y="5186680"/>
            <a:ext cx="1121410" cy="12661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第二十二课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22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525"/>
                  <a:ext cx="14366" cy="902"/>
                  <a:chOff x="8865" y="6525"/>
                  <a:chExt cx="14366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22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435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Reading and Thinking</a:t>
                    </a: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22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阅读与思考</a:t>
                  </a: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25994"/>
            <a:ext cx="2837180" cy="1691820"/>
            <a:chOff x="7787" y="3069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6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平等</a:t>
              </a:r>
              <a:r>
                <a:rPr lang="en-US" altLang="zh-CN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/</a:t>
              </a:r>
              <a:r>
                <a:rPr lang="zh-CN" altLang="en-US" sz="4400" b="1" kern="100" dirty="0">
                  <a:solidFill>
                    <a:schemeClr val="accent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公平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形容词，意思相近，有时可换用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01955" y="3482340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444"/>
              <a:ext cx="13446" cy="1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23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作为一个母亲，在自己的亲生女儿和不是亲生的灰姑娘之间，难免会更疼爱自己亲生的女儿，很难完全</a:t>
              </a:r>
              <a:r>
                <a:rPr lang="zh-CN" altLang="en-US" sz="23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平等</a:t>
              </a:r>
              <a:r>
                <a:rPr lang="zh-CN" altLang="en-US" sz="23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2300" b="1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公平</a:t>
              </a:r>
              <a:r>
                <a:rPr lang="zh-CN" altLang="en-US" sz="23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地对待她们。</a:t>
              </a:r>
            </a:p>
          </p:txBody>
        </p:sp>
      </p:grpSp>
      <p:pic>
        <p:nvPicPr>
          <p:cNvPr id="4" name="图片 3" descr="1母亲"/>
          <p:cNvPicPr>
            <a:picLocks noChangeAspect="1"/>
          </p:cNvPicPr>
          <p:nvPr/>
        </p:nvPicPr>
        <p:blipFill>
          <a:blip r:embed="rId5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6310" y="1793240"/>
            <a:ext cx="1543050" cy="17418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25994"/>
            <a:ext cx="2837180" cy="1691820"/>
            <a:chOff x="7787" y="3069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6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平等</a:t>
              </a: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强调人和人在社会上得到的权利或待遇一样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01955" y="3482340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26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法律面前人人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平等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</a:p>
          </p:txBody>
        </p:sp>
      </p:grpSp>
      <p:pic>
        <p:nvPicPr>
          <p:cNvPr id="2" name="图片 1" descr="2法律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1955" y="2927350"/>
            <a:ext cx="2468880" cy="19475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25994"/>
            <a:ext cx="2837180" cy="1691820"/>
            <a:chOff x="7787" y="3069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6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平等</a:t>
              </a: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多用于普遍性的、一般的情况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01955" y="3482340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26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现实社会中，女人与男人有时并不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平等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</a:p>
          </p:txBody>
        </p:sp>
      </p:grpSp>
      <p:pic>
        <p:nvPicPr>
          <p:cNvPr id="3" name="图片 2" descr="3男女平等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5255" y="1853565"/>
            <a:ext cx="1705610" cy="18294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25994"/>
            <a:ext cx="2837180" cy="1691820"/>
            <a:chOff x="7787" y="3069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6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公平</a:t>
              </a: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强调处理事情合情合理，不偏向于一方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01955" y="3482340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26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我们应当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公平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竞争。</a:t>
              </a:r>
            </a:p>
          </p:txBody>
        </p:sp>
      </p:grpSp>
      <p:pic>
        <p:nvPicPr>
          <p:cNvPr id="2" name="图片 1" descr="4公平竞争"/>
          <p:cNvPicPr>
            <a:picLocks noChangeAspect="1"/>
          </p:cNvPicPr>
          <p:nvPr/>
        </p:nvPicPr>
        <p:blipFill>
          <a:blip r:embed="rId5">
            <a:clrChange>
              <a:clrFrom>
                <a:srgbClr val="FEFFFA">
                  <a:alpha val="100000"/>
                </a:srgbClr>
              </a:clrFrom>
              <a:clrTo>
                <a:srgbClr val="FEFF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1955" y="3126105"/>
            <a:ext cx="2348230" cy="14541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5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公平</a:t>
              </a: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可用于具体的人或事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01955" y="3482340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26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我认为公司对这次事情的处理不够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公平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</a:p>
          </p:txBody>
        </p:sp>
      </p:grpSp>
      <p:pic>
        <p:nvPicPr>
          <p:cNvPr id="3" name="图片 2" descr="5处理不公平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170" y="2459355"/>
            <a:ext cx="1844675" cy="1149985"/>
          </a:xfrm>
          <a:prstGeom prst="round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98869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平等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98869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公平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32727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机会对每个人来说都是______的。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6484620" y="3140710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平等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49885" y="400621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这次比赛很______，没有什么问题。</a:t>
              </a: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787265" y="481647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公平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98869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平等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98869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公平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32727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alt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作为法官，你做事应该_______。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6697980" y="3140710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公平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49885" y="400621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人生来是______的，人人都有权追求幸福。</a:t>
              </a: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693795" y="481647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平等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Chris Chan\Desktop\图片\课文背景.jpg课文背景"/>
          <p:cNvPicPr>
            <a:picLocks noChangeAspect="1"/>
          </p:cNvPicPr>
          <p:nvPr/>
        </p:nvPicPr>
        <p:blipFill>
          <a:blip r:embed="rId5">
            <a:alphaModFix amt="80000"/>
          </a:blip>
          <a:srcRect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16830" y="2996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100" y="2282190"/>
            <a:ext cx="11882755" cy="297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另外还要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承认人性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中一些先天的不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完美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，就是说作为一个母亲，在自己的亲生女儿和不是亲生的灰姑娘之间，难免会更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疼爱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自己亲生的女儿，很难完全平等地对待她们。可能你觉得继母很自私，但这种行为有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自然倾向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的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理由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，与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道德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没有必然的关系。</a:t>
            </a:r>
          </a:p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自从我听说了这件事，就开始思考应该如何阅读，除了阅读还应该做什么。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60805" y="5655945"/>
            <a:ext cx="10662285" cy="59880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2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请用重点词语复述故事：承认、人性、完美、疼爱、自然倾向、理由、道德</a:t>
            </a:r>
          </a:p>
        </p:txBody>
      </p:sp>
      <p:pic>
        <p:nvPicPr>
          <p:cNvPr id="2" name="22-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3400" end="4541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7250" y="1134745"/>
            <a:ext cx="1195705" cy="112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2" dur="1661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完美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不完美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要承认人性中一些天生的________。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7478395" y="1351280"/>
            <a:ext cx="2393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不完美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难免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不难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0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作为一个母亲，_____会更疼爱自己的亲生女儿。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4525010" y="1322705"/>
            <a:ext cx="2393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难免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请说出第二十一课中有关语言文字的词语</a:t>
              </a: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82615"/>
            <a:ext cx="11097895" cy="445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3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笔画、演变、字源、字形、繁体(字)、简体(字)、普通话、方言、释义、读音</a:t>
            </a:r>
            <a:r>
              <a:rPr lang="en-US" altLang="zh-CN" sz="23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……</a:t>
            </a:r>
          </a:p>
        </p:txBody>
      </p:sp>
      <p:pic>
        <p:nvPicPr>
          <p:cNvPr id="7" name="图片 6" descr="F:\娴）桌面未完成文件\新建文件夹\鱼仔课件\2022.09.23课件21\图片21\生词3\6方言.jpg6方言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851275" y="2143125"/>
            <a:ext cx="4501515" cy="2493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非自然倾向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自然</a:t>
            </a:r>
          </a:p>
          <a:p>
            <a:pPr algn="ctr"/>
            <a:r>
              <a:rPr lang="zh-CN" altLang="es-ES" sz="2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倾向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0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继母的这种自私行为有___________的理由。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2" name="8 CuadroTexto"/>
          <p:cNvSpPr txBox="1"/>
          <p:nvPr/>
        </p:nvSpPr>
        <p:spPr>
          <a:xfrm>
            <a:off x="6619875" y="1268095"/>
            <a:ext cx="2393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自然倾向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2252345"/>
            <a:ext cx="12430760" cy="3094355"/>
            <a:chOff x="-443" y="1654"/>
            <a:chExt cx="19576" cy="4873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391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我们也要_____人性中一些先天的不完美。灰姑娘的继母__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__自己亲生的女儿，很难完全平等地___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_灰姑娘和自己的女儿，这种行为有自然倾向的__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__，与道德没有必然的关系。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2330450" y="296989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承认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066800" y="355282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疼爱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882265" y="977265"/>
            <a:ext cx="642747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对待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承认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理由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疼爱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295130" y="349758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对待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884920" y="414274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理由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5" grpId="0"/>
      <p:bldP spid="9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用“难免”完成下列句子或对话。</a:t>
            </a:r>
            <a:endParaRPr lang="en-US" altLang="zh-CN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829560"/>
            <a:ext cx="7357745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：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这孩子真是太淘气了!</a:t>
            </a: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B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：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45615" y="3893820"/>
            <a:ext cx="7754620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.刚刚退休的老人，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851785" y="3274695"/>
            <a:ext cx="467487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0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小孩子，淘气是难免的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28565" y="3919855"/>
            <a:ext cx="467487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0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难免会觉得寂寞无聊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48790" y="4578350"/>
            <a:ext cx="8588375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：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马上就要考试了，我觉得很紧张。</a:t>
            </a: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B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：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     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851785" y="5065395"/>
            <a:ext cx="68516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考试前难免会紧张，你放松一点儿，肯定没问题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第二十二课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22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525"/>
                  <a:ext cx="14366" cy="902"/>
                  <a:chOff x="8865" y="6525"/>
                  <a:chExt cx="14366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22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435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Reading and Thinking</a:t>
                    </a: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22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阅读与思考</a:t>
                  </a: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4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2022.09.26课件22\图片\生词4\1童话.jpg1童话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24475" y="2188845"/>
            <a:ext cx="2460625" cy="248031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童话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838322" y="1152858"/>
            <a:ext cx="26568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tóng huà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49192" y="2934668"/>
            <a:ext cx="15271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fairy tale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2022.09.26课件22\图片\生词4\2价值.jpg2价值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24475" y="2317115"/>
            <a:ext cx="2460625" cy="222377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价值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371722" y="1152858"/>
            <a:ext cx="161988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jià zhí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44772" y="2934668"/>
            <a:ext cx="11563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value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2022.09.26课件22\图片\生词4\3单纯.jpg3单纯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26355" y="2157730"/>
            <a:ext cx="2957195" cy="236855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单纯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784982" y="1152858"/>
            <a:ext cx="281114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dān chún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209162" y="2934668"/>
            <a:ext cx="20631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mere, pure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2022.09.26课件22\图片\生词4\4主张.jpg4主张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78805" y="2157730"/>
            <a:ext cx="1871345" cy="236855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主张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784982" y="1152858"/>
            <a:ext cx="291782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zhǔ zhāng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209162" y="2934668"/>
            <a:ext cx="20180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advocate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2022.09.26课件22\图片\生词4\5知感.jpg5知感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93360" y="2171700"/>
            <a:ext cx="2722880" cy="2515235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知感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87242" y="1152858"/>
            <a:ext cx="21113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zhī gǎn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09212" y="2934668"/>
            <a:ext cx="11537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sense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48320" y="123507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2925" y="2623820"/>
            <a:ext cx="248602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143875" y="3951605"/>
            <a:ext cx="2496820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43875" y="527939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826375" y="4191000"/>
            <a:ext cx="31426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ClrTx/>
              <a:buSzTx/>
              <a:buFontTx/>
              <a:buNone/>
            </a:pPr>
            <a:r>
              <a:rPr lang="en-US" altLang="zh-CN" sz="2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advocate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8154670" y="2623185"/>
            <a:ext cx="24790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mere, pure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8117205" y="1466850"/>
            <a:ext cx="2555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value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103870" y="5513705"/>
            <a:ext cx="2585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sense</a:t>
            </a:r>
          </a:p>
        </p:txBody>
      </p:sp>
      <p:cxnSp>
        <p:nvCxnSpPr>
          <p:cNvPr id="67" name="直接连接符 66"/>
          <p:cNvCxnSpPr/>
          <p:nvPr/>
        </p:nvCxnSpPr>
        <p:spPr>
          <a:xfrm>
            <a:off x="3578206" y="1794647"/>
            <a:ext cx="1474470" cy="13290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3565111" y="1729507"/>
            <a:ext cx="1451610" cy="137160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3537767" y="4447953"/>
            <a:ext cx="1584960" cy="13265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3605712" y="4480347"/>
            <a:ext cx="1465580" cy="127381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40180" y="26193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12680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40180" y="52749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427480" y="3952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5191125" y="52749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177790" y="394843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164455" y="26193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149215" y="12350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97475" y="5531485"/>
            <a:ext cx="20243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zhǔ zhāng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180965" y="418909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zhī gǎn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165725" y="283019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jià zhí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48580" y="1437640"/>
            <a:ext cx="204025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dān chún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50340" y="549973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知感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427480" y="417385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主张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438275" y="283654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单纯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811655" y="147447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价值</a:t>
            </a: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306926" y="1693682"/>
            <a:ext cx="723900" cy="143446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266921" y="1727972"/>
            <a:ext cx="791210" cy="135890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320261" y="4448312"/>
            <a:ext cx="710565" cy="136207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7248707" y="4453033"/>
            <a:ext cx="782320" cy="137033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doors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953453" y="416935"/>
            <a:ext cx="10285095" cy="3589020"/>
            <a:chOff x="-3513638" y="334832"/>
            <a:chExt cx="10285095" cy="3589020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344660" cy="286131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他感觉汉字的笔画没有任何逻辑，只能死记硬背。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他偶然发现，了解了汉字的来源和演变过程，学习汉字就轻松多了。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我要抓紧时间尽快把这些资料输入电脑。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他克服种种困难，花光全部积蓄，创办了一个汉字网站。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更让人佩服的是，“汉字叔叔”将网站上的内容全部开放给网友免费下载。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他每天的日程都安排得很满。他不想退休，他还要继续追求自己的梦想。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14331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</a:p>
        </p:txBody>
      </p:sp>
      <p:pic>
        <p:nvPicPr>
          <p:cNvPr id="4" name="图片 3" descr="F:\娴）桌面未完成文件\新建文件夹\鱼仔课件\2022.09.23课件21\图片21\图片1.png图片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27170" y="4248150"/>
            <a:ext cx="3197225" cy="2137410"/>
          </a:xfrm>
          <a:prstGeom prst="ellipse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25994"/>
            <a:ext cx="2837180" cy="1691820"/>
            <a:chOff x="7787" y="3069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6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自从</a:t>
              </a: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介词，表示从过去某个时间开始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91579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自从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城市出现后，它就成为人类生活的中心。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68744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724"/>
              <a:ext cx="13446" cy="7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25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自从</a:t>
              </a:r>
              <a:r>
                <a:rPr lang="zh-CN" altLang="en-US" sz="25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有了长大后成为作家这个理想之后，他每天都坚持写作。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31470" y="5405755"/>
            <a:ext cx="8538845" cy="902970"/>
            <a:chOff x="518" y="3426"/>
            <a:chExt cx="13447" cy="1422"/>
          </a:xfrm>
        </p:grpSpPr>
        <p:sp>
          <p:nvSpPr>
            <p:cNvPr id="3" name="圆角矩形 2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44"/>
              <a:ext cx="13446" cy="1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26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自从</a:t>
              </a:r>
              <a:r>
                <a:rPr lang="zh-CN" altLang="en-US" sz="2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我听说了这件事，就开始思考应该如何阅读，除了阅读还应该做什么。</a:t>
              </a:r>
            </a:p>
          </p:txBody>
        </p:sp>
      </p:grpSp>
      <p:pic>
        <p:nvPicPr>
          <p:cNvPr id="4" name="图片 3" descr="1城市"/>
          <p:cNvPicPr>
            <a:picLocks noChangeAspect="1"/>
          </p:cNvPicPr>
          <p:nvPr/>
        </p:nvPicPr>
        <p:blipFill>
          <a:blip r:embed="rId5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8350" y="695325"/>
            <a:ext cx="1614805" cy="1372870"/>
          </a:xfrm>
          <a:prstGeom prst="rect">
            <a:avLst/>
          </a:prstGeom>
        </p:spPr>
      </p:pic>
      <p:pic>
        <p:nvPicPr>
          <p:cNvPr id="6" name="图片 5" descr="2写作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1495" y="2744470"/>
            <a:ext cx="1014095" cy="1038860"/>
          </a:xfrm>
          <a:prstGeom prst="rect">
            <a:avLst/>
          </a:prstGeom>
        </p:spPr>
      </p:pic>
      <p:pic>
        <p:nvPicPr>
          <p:cNvPr id="12" name="图片 11" descr="3阅读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3755" y="4239260"/>
            <a:ext cx="1096010" cy="12928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89330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用“自从”完成下列句子或对话。</a:t>
            </a:r>
            <a:endParaRPr lang="en-US" altLang="zh-CN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909570"/>
            <a:ext cx="91884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</a:t>
            </a:r>
            <a:r>
              <a:rPr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自从我来中国以后，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45615" y="3493770"/>
            <a:ext cx="9188450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，我的观念就转变了。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804535" y="2905125"/>
            <a:ext cx="46748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我的汉语水平就有了很大的提高</a:t>
            </a:r>
            <a:endParaRPr lang="en-US" altLang="zh-CN" sz="24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57400" y="3547110"/>
            <a:ext cx="467487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6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自从读过他写的那部小说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48790" y="4178300"/>
            <a:ext cx="9203690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：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你跟你同屋现在的关系怎么样?</a:t>
            </a: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B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：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        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874645" y="4714875"/>
            <a:ext cx="72428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自从上次跟她沟通过之后，我们的关系变得好多了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51710" y="105981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价值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394200" y="105981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理由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2561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你的这个建议很有_____，我马上告诉总裁。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4417695" y="3168650"/>
            <a:ext cx="35915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价值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49885" y="39350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他_____将会议地点改在上海。</a:t>
              </a: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438525" y="488251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主张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637020" y="1053465"/>
            <a:ext cx="1402371" cy="706755"/>
            <a:chOff x="4428" y="448"/>
            <a:chExt cx="3124" cy="1113"/>
          </a:xfrm>
        </p:grpSpPr>
        <p:sp>
          <p:nvSpPr>
            <p:cNvPr id="14" name="圆角矩形 13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自从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779510" y="1053465"/>
            <a:ext cx="1472565" cy="706755"/>
            <a:chOff x="4428" y="448"/>
            <a:chExt cx="2319" cy="1113"/>
          </a:xfrm>
        </p:grpSpPr>
        <p:sp>
          <p:nvSpPr>
            <p:cNvPr id="20" name="圆角矩形 19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主张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51710" y="105981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价值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394200" y="105981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理由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2561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希望你能给我一个_____，解释清楚你为什么这么做。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3518535" y="3185795"/>
            <a:ext cx="35915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理由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49885" y="39350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_____ 我学了汉语以后，我在中国住的越来越习惯了。</a:t>
              </a: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08965" y="484568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自从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637020" y="1053465"/>
            <a:ext cx="1402371" cy="706755"/>
            <a:chOff x="4428" y="448"/>
            <a:chExt cx="3124" cy="1113"/>
          </a:xfrm>
        </p:grpSpPr>
        <p:sp>
          <p:nvSpPr>
            <p:cNvPr id="14" name="圆角矩形 13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自从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779510" y="1053465"/>
            <a:ext cx="1472565" cy="706755"/>
            <a:chOff x="4428" y="448"/>
            <a:chExt cx="2319" cy="1113"/>
          </a:xfrm>
        </p:grpSpPr>
        <p:sp>
          <p:nvSpPr>
            <p:cNvPr id="20" name="圆角矩形 19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主张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Chris Chan\Desktop\图片\课文背景.jpg课文背景"/>
          <p:cNvPicPr>
            <a:picLocks noChangeAspect="1"/>
          </p:cNvPicPr>
          <p:nvPr/>
        </p:nvPicPr>
        <p:blipFill>
          <a:blip r:embed="rId5">
            <a:alphaModFix amt="80000"/>
          </a:blip>
          <a:srcRect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16830" y="2996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100" y="2282190"/>
            <a:ext cx="11882755" cy="297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你看这个老师在讲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童话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的时候，已经在有意识地把这种情感影响，甚至把人性的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价值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判断，都给了孩子们。如果只是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单纯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地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主张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阅读而不强调思考那是片面的。</a:t>
            </a:r>
          </a:p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“知识”两个字我始终认为它是要分开来谈的，“知”就是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知感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，“识”就是认识。所谓</a:t>
            </a:r>
            <a:r>
              <a:rPr lang="zh-CN" altLang="en-US" sz="25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“知感”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就是别人告诉你、说给你听、要求你记住的那一部分。但只有这一部分是不够的，还要有认识、思考。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60805" y="5460365"/>
            <a:ext cx="10662285" cy="110680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2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</a:t>
            </a:r>
            <a:r>
              <a:rPr lang="zh-CN" altLang="en-US" sz="22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、你觉得</a:t>
            </a:r>
            <a:r>
              <a:rPr lang="en-US" altLang="zh-CN" sz="22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“</a:t>
            </a:r>
            <a:r>
              <a:rPr lang="zh-CN" altLang="en-US" sz="22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知感</a:t>
            </a:r>
            <a:r>
              <a:rPr lang="en-US" altLang="zh-CN" sz="22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”</a:t>
            </a:r>
            <a:r>
              <a:rPr lang="zh-CN" altLang="en-US" sz="22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是什么意思？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22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</a:t>
            </a:r>
            <a:r>
              <a:rPr lang="zh-CN" altLang="en-US" sz="22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、请用重点词语复述故事：童话、价值、单纯、主张、知感</a:t>
            </a:r>
          </a:p>
        </p:txBody>
      </p:sp>
      <p:pic>
        <p:nvPicPr>
          <p:cNvPr id="3" name="22-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056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1225" y="1031240"/>
            <a:ext cx="1097280" cy="1063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0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5" dur="1661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18515" y="204851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" name="圆角矩形 1"/>
          <p:cNvSpPr/>
          <p:nvPr/>
        </p:nvSpPr>
        <p:spPr>
          <a:xfrm>
            <a:off x="818515" y="205105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6" name="组合 5"/>
          <p:cNvGrpSpPr/>
          <p:nvPr/>
        </p:nvGrpSpPr>
        <p:grpSpPr>
          <a:xfrm>
            <a:off x="818515" y="20510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2185670"/>
            <a:ext cx="86588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老师在讲童话的时候，没有给孩子们影响。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821055" y="334391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0" name="圆角矩形 19"/>
          <p:cNvSpPr/>
          <p:nvPr/>
        </p:nvSpPr>
        <p:spPr>
          <a:xfrm>
            <a:off x="821055" y="334645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334645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3477260"/>
            <a:ext cx="86588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如果单纯地主张阅读而不强调思考，是片面的。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821055" y="467614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0" name="圆角矩形 29"/>
          <p:cNvSpPr/>
          <p:nvPr/>
        </p:nvSpPr>
        <p:spPr>
          <a:xfrm>
            <a:off x="821055" y="467868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67868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813300"/>
            <a:ext cx="1035431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知识要一起学习。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50085" y="2966720"/>
            <a:ext cx="7944485" cy="18630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请以“假如我是灰姑娘”为题，谈一谈</a:t>
            </a: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你的看法。尽量用上本课所学的生词，</a:t>
            </a: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字数不少于100字。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第二十二课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C:\Users\Chris Chan\Desktop\图片\热身\热身1.jpg热身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851275" y="2142490"/>
            <a:ext cx="4500880" cy="25006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请看下面的图片并说说你知道的颜色。</a:t>
              </a: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红、黄、蓝、绿、白、灰、赤、橙、青、紫……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616825" y="-493395"/>
            <a:ext cx="5012772" cy="2945130"/>
            <a:chOff x="9317" y="6028"/>
            <a:chExt cx="7030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762" y="8116"/>
              <a:ext cx="6585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l">
                <a:buSzPct val="50000"/>
                <a:buFont typeface="Wingdings" panose="05000000000000000000" charset="0"/>
                <a:buChar char="l"/>
              </a:pPr>
              <a:r>
                <a:rPr sz="220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你喜欢写作文吗？</a:t>
              </a:r>
            </a:p>
            <a:p>
              <a:pPr marL="457200" indent="-457200" algn="l">
                <a:buSzPct val="50000"/>
                <a:buFont typeface="Wingdings" panose="05000000000000000000" charset="0"/>
                <a:buChar char="l"/>
              </a:pPr>
              <a:r>
                <a:rPr sz="220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你觉得有哪些提高写作水平</a:t>
              </a:r>
            </a:p>
            <a:p>
              <a:pPr indent="0" algn="l">
                <a:buSzPct val="50000"/>
                <a:buFont typeface="Wingdings" panose="05000000000000000000" charset="0"/>
                <a:buNone/>
              </a:pPr>
              <a:r>
                <a:rPr lang="en-US" sz="220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       </a:t>
              </a:r>
              <a:r>
                <a:rPr sz="220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的好方法？</a:t>
              </a: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865" y="1947545"/>
            <a:ext cx="5568950" cy="3145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A0MmQ4N2JlZDRkYTVmM2QxMDAwYTU3YTQ3MzY2OG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3763</Words>
  <Application>Microsoft Office PowerPoint</Application>
  <PresentationFormat>Widescreen</PresentationFormat>
  <Paragraphs>508</Paragraphs>
  <Slides>77</Slides>
  <Notes>7</Notes>
  <HiddenSlides>0</HiddenSlides>
  <MMClips>4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8" baseType="lpstr">
      <vt:lpstr>Aharoni</vt:lpstr>
      <vt:lpstr>HelveticaExt-Normal</vt:lpstr>
      <vt:lpstr>Microsoft YaHei</vt:lpstr>
      <vt:lpstr>Microsoft YaHei</vt:lpstr>
      <vt:lpstr>Microsoft YaHei Light</vt:lpstr>
      <vt:lpstr>OPPOSans B</vt:lpstr>
      <vt:lpstr>OPPOSans M</vt:lpstr>
      <vt:lpstr>宋体</vt:lpstr>
      <vt:lpstr>宋体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方正喵呜体</vt:lpstr>
      <vt:lpstr>Arial</vt:lpstr>
      <vt:lpstr>Calibri</vt:lpstr>
      <vt:lpstr>Comic Sans MS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Cherries Huynh</cp:lastModifiedBy>
  <cp:revision>178</cp:revision>
  <dcterms:created xsi:type="dcterms:W3CDTF">2019-06-19T02:08:00Z</dcterms:created>
  <dcterms:modified xsi:type="dcterms:W3CDTF">2022-11-05T04:37:44Z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3BF89B824BB14F19A7A98E544F79A207</vt:lpwstr>
  </property>
</Properties>
</file>